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56" r:id="rId5"/>
    <p:sldId id="257" r:id="rId6"/>
    <p:sldId id="258" r:id="rId7"/>
    <p:sldId id="259" r:id="rId8"/>
    <p:sldId id="260" r:id="rId9"/>
    <p:sldId id="262" r:id="rId10"/>
    <p:sldId id="263" r:id="rId11"/>
    <p:sldId id="268" r:id="rId12"/>
    <p:sldId id="264" r:id="rId13"/>
    <p:sldId id="265" r:id="rId14"/>
    <p:sldId id="266" r:id="rId15"/>
    <p:sldId id="267" r:id="rId16"/>
    <p:sldId id="269" r:id="rId17"/>
    <p:sldId id="270" r:id="rId18"/>
    <p:sldId id="271" r:id="rId19"/>
  </p:sldIdLst>
  <p:sldSz cx="6858000" cy="9906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87772CD2-D99A-43ED-B96F-0DC4E6126DE4}">
          <p14:sldIdLst>
            <p14:sldId id="256"/>
            <p14:sldId id="257"/>
            <p14:sldId id="258"/>
            <p14:sldId id="259"/>
            <p14:sldId id="260"/>
            <p14:sldId id="262"/>
            <p14:sldId id="263"/>
            <p14:sldId id="268"/>
            <p14:sldId id="264"/>
            <p14:sldId id="265"/>
            <p14:sldId id="266"/>
            <p14:sldId id="267"/>
            <p14:sldId id="269"/>
            <p14:sldId id="270"/>
            <p14:sldId id="2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4B26"/>
    <a:srgbClr val="6777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3269"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da-DK" smtClean="0"/>
              <a:t>Klik for at redigere i master</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smtClean="0"/>
              <a:t>Klik for at redigere undertiteltypografien i masteren</a:t>
            </a:r>
            <a:endParaRPr lang="en-US" dirty="0"/>
          </a:p>
        </p:txBody>
      </p:sp>
      <p:sp>
        <p:nvSpPr>
          <p:cNvPr id="4" name="Date Placeholder 3"/>
          <p:cNvSpPr>
            <a:spLocks noGrp="1"/>
          </p:cNvSpPr>
          <p:nvPr>
            <p:ph type="dt" sz="half" idx="10"/>
          </p:nvPr>
        </p:nvSpPr>
        <p:spPr/>
        <p:txBody>
          <a:bodyPr/>
          <a:lstStyle/>
          <a:p>
            <a:fld id="{B612E711-C873-46A5-AC7B-9B97C58C5162}" type="datetimeFigureOut">
              <a:rPr lang="da-DK" smtClean="0"/>
              <a:t>13-01-2020</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9643B7D-BE30-441F-B947-BA6D14EC1141}" type="slidenum">
              <a:rPr lang="da-DK" smtClean="0"/>
              <a:t>‹nr.›</a:t>
            </a:fld>
            <a:endParaRPr lang="da-DK"/>
          </a:p>
        </p:txBody>
      </p:sp>
    </p:spTree>
    <p:extLst>
      <p:ext uri="{BB962C8B-B14F-4D97-AF65-F5344CB8AC3E}">
        <p14:creationId xmlns:p14="http://schemas.microsoft.com/office/powerpoint/2010/main" val="3368551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B612E711-C873-46A5-AC7B-9B97C58C5162}" type="datetimeFigureOut">
              <a:rPr lang="da-DK" smtClean="0"/>
              <a:t>13-01-2020</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9643B7D-BE30-441F-B947-BA6D14EC1141}" type="slidenum">
              <a:rPr lang="da-DK" smtClean="0"/>
              <a:t>‹nr.›</a:t>
            </a:fld>
            <a:endParaRPr lang="da-DK"/>
          </a:p>
        </p:txBody>
      </p:sp>
    </p:spTree>
    <p:extLst>
      <p:ext uri="{BB962C8B-B14F-4D97-AF65-F5344CB8AC3E}">
        <p14:creationId xmlns:p14="http://schemas.microsoft.com/office/powerpoint/2010/main" val="1447215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5"/>
            <a:ext cx="1478756" cy="8394877"/>
          </a:xfrm>
        </p:spPr>
        <p:txBody>
          <a:bodyPr vert="eaVert"/>
          <a:lstStyle/>
          <a:p>
            <a:r>
              <a:rPr lang="da-DK" smtClean="0"/>
              <a:t>Klik for at redigere i master</a:t>
            </a:r>
            <a:endParaRPr lang="en-US" dirty="0"/>
          </a:p>
        </p:txBody>
      </p:sp>
      <p:sp>
        <p:nvSpPr>
          <p:cNvPr id="3" name="Vertical Text Placeholder 2"/>
          <p:cNvSpPr>
            <a:spLocks noGrp="1"/>
          </p:cNvSpPr>
          <p:nvPr>
            <p:ph type="body" orient="vert" idx="1"/>
          </p:nvPr>
        </p:nvSpPr>
        <p:spPr>
          <a:xfrm>
            <a:off x="471488" y="527405"/>
            <a:ext cx="4350544" cy="8394877"/>
          </a:xfrm>
        </p:spPr>
        <p:txBody>
          <a:bodyPr vert="eaVert"/>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B612E711-C873-46A5-AC7B-9B97C58C5162}" type="datetimeFigureOut">
              <a:rPr lang="da-DK" smtClean="0"/>
              <a:t>13-01-2020</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9643B7D-BE30-441F-B947-BA6D14EC1141}" type="slidenum">
              <a:rPr lang="da-DK" smtClean="0"/>
              <a:t>‹nr.›</a:t>
            </a:fld>
            <a:endParaRPr lang="da-DK"/>
          </a:p>
        </p:txBody>
      </p:sp>
    </p:spTree>
    <p:extLst>
      <p:ext uri="{BB962C8B-B14F-4D97-AF65-F5344CB8AC3E}">
        <p14:creationId xmlns:p14="http://schemas.microsoft.com/office/powerpoint/2010/main" val="408485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Content Placeholder 2"/>
          <p:cNvSpPr>
            <a:spLocks noGrp="1"/>
          </p:cNvSpPr>
          <p:nvPr>
            <p:ph idx="1"/>
          </p:nvPr>
        </p:nvSpPr>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B612E711-C873-46A5-AC7B-9B97C58C5162}" type="datetimeFigureOut">
              <a:rPr lang="da-DK" smtClean="0"/>
              <a:t>13-01-2020</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9643B7D-BE30-441F-B947-BA6D14EC1141}" type="slidenum">
              <a:rPr lang="da-DK" smtClean="0"/>
              <a:t>‹nr.›</a:t>
            </a:fld>
            <a:endParaRPr lang="da-DK"/>
          </a:p>
        </p:txBody>
      </p:sp>
    </p:spTree>
    <p:extLst>
      <p:ext uri="{BB962C8B-B14F-4D97-AF65-F5344CB8AC3E}">
        <p14:creationId xmlns:p14="http://schemas.microsoft.com/office/powerpoint/2010/main" val="278714539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467917" y="2469624"/>
            <a:ext cx="5915025" cy="4120620"/>
          </a:xfrm>
        </p:spPr>
        <p:txBody>
          <a:bodyPr anchor="b"/>
          <a:lstStyle>
            <a:lvl1pPr>
              <a:defRPr sz="4500"/>
            </a:lvl1pPr>
          </a:lstStyle>
          <a:p>
            <a:r>
              <a:rPr lang="da-DK" smtClean="0"/>
              <a:t>Klik for at redigere i master</a:t>
            </a:r>
            <a:endParaRPr lang="en-US" dirty="0"/>
          </a:p>
        </p:txBody>
      </p:sp>
      <p:sp>
        <p:nvSpPr>
          <p:cNvPr id="3" name="Text Placeholder 2"/>
          <p:cNvSpPr>
            <a:spLocks noGrp="1"/>
          </p:cNvSpPr>
          <p:nvPr>
            <p:ph type="body" idx="1"/>
          </p:nvPr>
        </p:nvSpPr>
        <p:spPr>
          <a:xfrm>
            <a:off x="467917" y="6629228"/>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a-DK" smtClean="0"/>
              <a:t>Rediger typografien i masterens</a:t>
            </a:r>
          </a:p>
        </p:txBody>
      </p:sp>
      <p:sp>
        <p:nvSpPr>
          <p:cNvPr id="4" name="Date Placeholder 3"/>
          <p:cNvSpPr>
            <a:spLocks noGrp="1"/>
          </p:cNvSpPr>
          <p:nvPr>
            <p:ph type="dt" sz="half" idx="10"/>
          </p:nvPr>
        </p:nvSpPr>
        <p:spPr/>
        <p:txBody>
          <a:bodyPr/>
          <a:lstStyle/>
          <a:p>
            <a:fld id="{B612E711-C873-46A5-AC7B-9B97C58C5162}" type="datetimeFigureOut">
              <a:rPr lang="da-DK" smtClean="0"/>
              <a:t>13-01-2020</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9643B7D-BE30-441F-B947-BA6D14EC1141}" type="slidenum">
              <a:rPr lang="da-DK" smtClean="0"/>
              <a:t>‹nr.›</a:t>
            </a:fld>
            <a:endParaRPr lang="da-DK"/>
          </a:p>
        </p:txBody>
      </p:sp>
    </p:spTree>
    <p:extLst>
      <p:ext uri="{BB962C8B-B14F-4D97-AF65-F5344CB8AC3E}">
        <p14:creationId xmlns:p14="http://schemas.microsoft.com/office/powerpoint/2010/main" val="3761933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Date Placeholder 4"/>
          <p:cNvSpPr>
            <a:spLocks noGrp="1"/>
          </p:cNvSpPr>
          <p:nvPr>
            <p:ph type="dt" sz="half" idx="10"/>
          </p:nvPr>
        </p:nvSpPr>
        <p:spPr/>
        <p:txBody>
          <a:bodyPr/>
          <a:lstStyle/>
          <a:p>
            <a:fld id="{B612E711-C873-46A5-AC7B-9B97C58C5162}" type="datetimeFigureOut">
              <a:rPr lang="da-DK" smtClean="0"/>
              <a:t>13-01-2020</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59643B7D-BE30-441F-B947-BA6D14EC1141}" type="slidenum">
              <a:rPr lang="da-DK" smtClean="0"/>
              <a:t>‹nr.›</a:t>
            </a:fld>
            <a:endParaRPr lang="da-DK"/>
          </a:p>
        </p:txBody>
      </p:sp>
    </p:spTree>
    <p:extLst>
      <p:ext uri="{BB962C8B-B14F-4D97-AF65-F5344CB8AC3E}">
        <p14:creationId xmlns:p14="http://schemas.microsoft.com/office/powerpoint/2010/main" val="396677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472382" y="527405"/>
            <a:ext cx="5915025" cy="1914702"/>
          </a:xfrm>
        </p:spPr>
        <p:txBody>
          <a:bodyPr/>
          <a:lstStyle/>
          <a:p>
            <a:r>
              <a:rPr lang="da-DK" smtClean="0"/>
              <a:t>Klik for at redigere i master</a:t>
            </a:r>
            <a:endParaRPr lang="en-US" dirty="0"/>
          </a:p>
        </p:txBody>
      </p:sp>
      <p:sp>
        <p:nvSpPr>
          <p:cNvPr id="3" name="Text Placeholder 2"/>
          <p:cNvSpPr>
            <a:spLocks noGrp="1"/>
          </p:cNvSpPr>
          <p:nvPr>
            <p:ph type="body" idx="1"/>
          </p:nvPr>
        </p:nvSpPr>
        <p:spPr>
          <a:xfrm>
            <a:off x="472382" y="2428349"/>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smtClean="0"/>
              <a:t>Rediger typografien i masterens</a:t>
            </a:r>
          </a:p>
        </p:txBody>
      </p:sp>
      <p:sp>
        <p:nvSpPr>
          <p:cNvPr id="4" name="Content Placeholder 3"/>
          <p:cNvSpPr>
            <a:spLocks noGrp="1"/>
          </p:cNvSpPr>
          <p:nvPr>
            <p:ph sz="half" idx="2"/>
          </p:nvPr>
        </p:nvSpPr>
        <p:spPr>
          <a:xfrm>
            <a:off x="472382" y="3618444"/>
            <a:ext cx="2901255" cy="5322183"/>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Text Placeholder 4"/>
          <p:cNvSpPr>
            <a:spLocks noGrp="1"/>
          </p:cNvSpPr>
          <p:nvPr>
            <p:ph type="body" sz="quarter" idx="3"/>
          </p:nvPr>
        </p:nvSpPr>
        <p:spPr>
          <a:xfrm>
            <a:off x="3471864" y="2428349"/>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smtClean="0"/>
              <a:t>Rediger typografien i masterens</a:t>
            </a:r>
          </a:p>
        </p:txBody>
      </p:sp>
      <p:sp>
        <p:nvSpPr>
          <p:cNvPr id="6" name="Content Placeholder 5"/>
          <p:cNvSpPr>
            <a:spLocks noGrp="1"/>
          </p:cNvSpPr>
          <p:nvPr>
            <p:ph sz="quarter" idx="4"/>
          </p:nvPr>
        </p:nvSpPr>
        <p:spPr>
          <a:xfrm>
            <a:off x="3471864" y="3618444"/>
            <a:ext cx="2915543" cy="5322183"/>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7" name="Date Placeholder 6"/>
          <p:cNvSpPr>
            <a:spLocks noGrp="1"/>
          </p:cNvSpPr>
          <p:nvPr>
            <p:ph type="dt" sz="half" idx="10"/>
          </p:nvPr>
        </p:nvSpPr>
        <p:spPr/>
        <p:txBody>
          <a:bodyPr/>
          <a:lstStyle/>
          <a:p>
            <a:fld id="{B612E711-C873-46A5-AC7B-9B97C58C5162}" type="datetimeFigureOut">
              <a:rPr lang="da-DK" smtClean="0"/>
              <a:t>13-01-2020</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59643B7D-BE30-441F-B947-BA6D14EC1141}" type="slidenum">
              <a:rPr lang="da-DK" smtClean="0"/>
              <a:t>‹nr.›</a:t>
            </a:fld>
            <a:endParaRPr lang="da-DK"/>
          </a:p>
        </p:txBody>
      </p:sp>
    </p:spTree>
    <p:extLst>
      <p:ext uri="{BB962C8B-B14F-4D97-AF65-F5344CB8AC3E}">
        <p14:creationId xmlns:p14="http://schemas.microsoft.com/office/powerpoint/2010/main" val="137144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Date Placeholder 2"/>
          <p:cNvSpPr>
            <a:spLocks noGrp="1"/>
          </p:cNvSpPr>
          <p:nvPr>
            <p:ph type="dt" sz="half" idx="10"/>
          </p:nvPr>
        </p:nvSpPr>
        <p:spPr/>
        <p:txBody>
          <a:bodyPr/>
          <a:lstStyle/>
          <a:p>
            <a:fld id="{B612E711-C873-46A5-AC7B-9B97C58C5162}" type="datetimeFigureOut">
              <a:rPr lang="da-DK" smtClean="0"/>
              <a:t>13-01-2020</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59643B7D-BE30-441F-B947-BA6D14EC1141}" type="slidenum">
              <a:rPr lang="da-DK" smtClean="0"/>
              <a:t>‹nr.›</a:t>
            </a:fld>
            <a:endParaRPr lang="da-DK"/>
          </a:p>
        </p:txBody>
      </p:sp>
    </p:spTree>
    <p:extLst>
      <p:ext uri="{BB962C8B-B14F-4D97-AF65-F5344CB8AC3E}">
        <p14:creationId xmlns:p14="http://schemas.microsoft.com/office/powerpoint/2010/main" val="3575392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2E711-C873-46A5-AC7B-9B97C58C5162}" type="datetimeFigureOut">
              <a:rPr lang="da-DK" smtClean="0"/>
              <a:t>13-01-2020</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59643B7D-BE30-441F-B947-BA6D14EC1141}" type="slidenum">
              <a:rPr lang="da-DK" smtClean="0"/>
              <a:t>‹nr.›</a:t>
            </a:fld>
            <a:endParaRPr lang="da-DK"/>
          </a:p>
        </p:txBody>
      </p:sp>
    </p:spTree>
    <p:extLst>
      <p:ext uri="{BB962C8B-B14F-4D97-AF65-F5344CB8AC3E}">
        <p14:creationId xmlns:p14="http://schemas.microsoft.com/office/powerpoint/2010/main" val="2512720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a-DK" smtClean="0"/>
              <a:t>Klik for at redigere i master</a:t>
            </a:r>
            <a:endParaRPr lang="en-US" dirty="0"/>
          </a:p>
        </p:txBody>
      </p:sp>
      <p:sp>
        <p:nvSpPr>
          <p:cNvPr id="3" name="Content Placeholder 2"/>
          <p:cNvSpPr>
            <a:spLocks noGrp="1"/>
          </p:cNvSpPr>
          <p:nvPr>
            <p:ph idx="1"/>
          </p:nvPr>
        </p:nvSpPr>
        <p:spPr>
          <a:xfrm>
            <a:off x="2915544" y="1426285"/>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Text Placeholder 3"/>
          <p:cNvSpPr>
            <a:spLocks noGrp="1"/>
          </p:cNvSpPr>
          <p:nvPr>
            <p:ph type="body" sz="half" idx="2"/>
          </p:nvPr>
        </p:nvSpPr>
        <p:spPr>
          <a:xfrm>
            <a:off x="472381" y="2971802"/>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smtClean="0"/>
              <a:t>Rediger typografien i masterens</a:t>
            </a:r>
          </a:p>
        </p:txBody>
      </p:sp>
      <p:sp>
        <p:nvSpPr>
          <p:cNvPr id="5" name="Date Placeholder 4"/>
          <p:cNvSpPr>
            <a:spLocks noGrp="1"/>
          </p:cNvSpPr>
          <p:nvPr>
            <p:ph type="dt" sz="half" idx="10"/>
          </p:nvPr>
        </p:nvSpPr>
        <p:spPr/>
        <p:txBody>
          <a:bodyPr/>
          <a:lstStyle/>
          <a:p>
            <a:fld id="{B612E711-C873-46A5-AC7B-9B97C58C5162}" type="datetimeFigureOut">
              <a:rPr lang="da-DK" smtClean="0"/>
              <a:t>13-01-2020</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59643B7D-BE30-441F-B947-BA6D14EC1141}" type="slidenum">
              <a:rPr lang="da-DK" smtClean="0"/>
              <a:t>‹nr.›</a:t>
            </a:fld>
            <a:endParaRPr lang="da-DK"/>
          </a:p>
        </p:txBody>
      </p:sp>
    </p:spTree>
    <p:extLst>
      <p:ext uri="{BB962C8B-B14F-4D97-AF65-F5344CB8AC3E}">
        <p14:creationId xmlns:p14="http://schemas.microsoft.com/office/powerpoint/2010/main" val="4245713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a-DK" smtClean="0"/>
              <a:t>Klik for at redigere i master</a:t>
            </a:r>
            <a:endParaRPr lang="en-US" dirty="0"/>
          </a:p>
        </p:txBody>
      </p:sp>
      <p:sp>
        <p:nvSpPr>
          <p:cNvPr id="3" name="Picture Placeholder 2"/>
          <p:cNvSpPr>
            <a:spLocks noGrp="1" noChangeAspect="1"/>
          </p:cNvSpPr>
          <p:nvPr>
            <p:ph type="pic" idx="1"/>
          </p:nvPr>
        </p:nvSpPr>
        <p:spPr>
          <a:xfrm>
            <a:off x="2915544" y="1426285"/>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a-DK" smtClean="0"/>
              <a:t>Klik på ikonet for at tilføje et billede</a:t>
            </a:r>
            <a:endParaRPr lang="en-US" dirty="0"/>
          </a:p>
        </p:txBody>
      </p:sp>
      <p:sp>
        <p:nvSpPr>
          <p:cNvPr id="4" name="Text Placeholder 3"/>
          <p:cNvSpPr>
            <a:spLocks noGrp="1"/>
          </p:cNvSpPr>
          <p:nvPr>
            <p:ph type="body" sz="half" idx="2"/>
          </p:nvPr>
        </p:nvSpPr>
        <p:spPr>
          <a:xfrm>
            <a:off x="472381" y="2971802"/>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smtClean="0"/>
              <a:t>Rediger typografien i masterens</a:t>
            </a:r>
          </a:p>
        </p:txBody>
      </p:sp>
      <p:sp>
        <p:nvSpPr>
          <p:cNvPr id="5" name="Date Placeholder 4"/>
          <p:cNvSpPr>
            <a:spLocks noGrp="1"/>
          </p:cNvSpPr>
          <p:nvPr>
            <p:ph type="dt" sz="half" idx="10"/>
          </p:nvPr>
        </p:nvSpPr>
        <p:spPr/>
        <p:txBody>
          <a:bodyPr/>
          <a:lstStyle/>
          <a:p>
            <a:fld id="{B612E711-C873-46A5-AC7B-9B97C58C5162}" type="datetimeFigureOut">
              <a:rPr lang="da-DK" smtClean="0"/>
              <a:t>13-01-2020</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59643B7D-BE30-441F-B947-BA6D14EC1141}" type="slidenum">
              <a:rPr lang="da-DK" smtClean="0"/>
              <a:t>‹nr.›</a:t>
            </a:fld>
            <a:endParaRPr lang="da-DK"/>
          </a:p>
        </p:txBody>
      </p:sp>
    </p:spTree>
    <p:extLst>
      <p:ext uri="{BB962C8B-B14F-4D97-AF65-F5344CB8AC3E}">
        <p14:creationId xmlns:p14="http://schemas.microsoft.com/office/powerpoint/2010/main" val="1927350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9" y="527405"/>
            <a:ext cx="5915025" cy="1914702"/>
          </a:xfrm>
          <a:prstGeom prst="rect">
            <a:avLst/>
          </a:prstGeom>
        </p:spPr>
        <p:txBody>
          <a:bodyPr vert="horz" lIns="91440" tIns="45720" rIns="91440" bIns="45720" rtlCol="0" anchor="ctr">
            <a:normAutofit/>
          </a:bodyPr>
          <a:lstStyle/>
          <a:p>
            <a:r>
              <a:rPr lang="da-DK" smtClean="0"/>
              <a:t>Klik for at redigere i master</a:t>
            </a:r>
            <a:endParaRPr lang="en-US" dirty="0"/>
          </a:p>
        </p:txBody>
      </p:sp>
      <p:sp>
        <p:nvSpPr>
          <p:cNvPr id="3" name="Text Placeholder 2"/>
          <p:cNvSpPr>
            <a:spLocks noGrp="1"/>
          </p:cNvSpPr>
          <p:nvPr>
            <p:ph type="body" idx="1"/>
          </p:nvPr>
        </p:nvSpPr>
        <p:spPr>
          <a:xfrm>
            <a:off x="471489" y="2637014"/>
            <a:ext cx="5915025" cy="6285266"/>
          </a:xfrm>
          <a:prstGeom prst="rect">
            <a:avLst/>
          </a:prstGeom>
        </p:spPr>
        <p:txBody>
          <a:bodyPr vert="horz" lIns="91440" tIns="45720" rIns="91440" bIns="45720" rtlCol="0">
            <a:normAutofit/>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2"/>
          </p:nvPr>
        </p:nvSpPr>
        <p:spPr>
          <a:xfrm>
            <a:off x="471488" y="9181399"/>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B612E711-C873-46A5-AC7B-9B97C58C5162}" type="datetimeFigureOut">
              <a:rPr lang="da-DK" smtClean="0"/>
              <a:t>13-01-2020</a:t>
            </a:fld>
            <a:endParaRPr lang="da-DK"/>
          </a:p>
        </p:txBody>
      </p:sp>
      <p:sp>
        <p:nvSpPr>
          <p:cNvPr id="5" name="Footer Placeholder 4"/>
          <p:cNvSpPr>
            <a:spLocks noGrp="1"/>
          </p:cNvSpPr>
          <p:nvPr>
            <p:ph type="ftr" sz="quarter" idx="3"/>
          </p:nvPr>
        </p:nvSpPr>
        <p:spPr>
          <a:xfrm>
            <a:off x="2271714" y="9181399"/>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4843463" y="9181399"/>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59643B7D-BE30-441F-B947-BA6D14EC1141}" type="slidenum">
              <a:rPr lang="da-DK" smtClean="0"/>
              <a:t>‹nr.›</a:t>
            </a:fld>
            <a:endParaRPr lang="da-DK"/>
          </a:p>
        </p:txBody>
      </p:sp>
    </p:spTree>
    <p:extLst>
      <p:ext uri="{BB962C8B-B14F-4D97-AF65-F5344CB8AC3E}">
        <p14:creationId xmlns:p14="http://schemas.microsoft.com/office/powerpoint/2010/main" val="38847083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foraeldrefiduser.dk/" TargetMode="External"/><Relationship Id="rId7" Type="http://schemas.openxmlformats.org/officeDocument/2006/relationships/image" Target="../media/image3.png"/><Relationship Id="rId2" Type="http://schemas.openxmlformats.org/officeDocument/2006/relationships/hyperlink" Target="http://www.friformobberi.dk/" TargetMode="External"/><Relationship Id="rId1" Type="http://schemas.openxmlformats.org/officeDocument/2006/relationships/slideLayout" Target="../slideLayouts/slideLayout2.xml"/><Relationship Id="rId6" Type="http://schemas.openxmlformats.org/officeDocument/2006/relationships/hyperlink" Target="http://www.amondo.dk/" TargetMode="External"/><Relationship Id="rId5" Type="http://schemas.openxmlformats.org/officeDocument/2006/relationships/hyperlink" Target="http://www.dcum.dk/" TargetMode="External"/><Relationship Id="rId4" Type="http://schemas.openxmlformats.org/officeDocument/2006/relationships/hyperlink" Target="http://www.klassetrivsel.dk/"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klassetrivsel.dk/" TargetMode="External"/><Relationship Id="rId2" Type="http://schemas.openxmlformats.org/officeDocument/2006/relationships/hyperlink" Target="http://www.foraeldrefiduser.dk/"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dkr.dk/" TargetMode="External"/><Relationship Id="rId4" Type="http://schemas.openxmlformats.org/officeDocument/2006/relationships/hyperlink" Target="http://www.dcum.dk/"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mailto:gentofte@gentofte.dk" TargetMode="External"/><Relationship Id="rId3" Type="http://schemas.openxmlformats.org/officeDocument/2006/relationships/hyperlink" Target="http://www.ung-dialog.dk/" TargetMode="External"/><Relationship Id="rId7" Type="http://schemas.openxmlformats.org/officeDocument/2006/relationships/hyperlink" Target="http://www.klassetrivsel.dk/" TargetMode="External"/><Relationship Id="rId2" Type="http://schemas.openxmlformats.org/officeDocument/2006/relationships/hyperlink" Target="http://www.alinea.dk/" TargetMode="External"/><Relationship Id="rId1" Type="http://schemas.openxmlformats.org/officeDocument/2006/relationships/slideLayout" Target="../slideLayouts/slideLayout2.xml"/><Relationship Id="rId6" Type="http://schemas.openxmlformats.org/officeDocument/2006/relationships/hyperlink" Target="http://www.foraeldrefiduser.dk/" TargetMode="External"/><Relationship Id="rId11" Type="http://schemas.openxmlformats.org/officeDocument/2006/relationships/image" Target="../media/image3.png"/><Relationship Id="rId5" Type="http://schemas.openxmlformats.org/officeDocument/2006/relationships/hyperlink" Target="http://www.cancer.dk/" TargetMode="External"/><Relationship Id="rId10" Type="http://schemas.openxmlformats.org/officeDocument/2006/relationships/hyperlink" Target="http://www.dkr.dk/" TargetMode="External"/><Relationship Id="rId4" Type="http://schemas.openxmlformats.org/officeDocument/2006/relationships/hyperlink" Target="http://www.cooludenroeg.dk/" TargetMode="External"/><Relationship Id="rId9" Type="http://schemas.openxmlformats.org/officeDocument/2006/relationships/hyperlink" Target="http://www.cfdp.dk/"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dpf.dk/" TargetMode="External"/><Relationship Id="rId2" Type="http://schemas.openxmlformats.org/officeDocument/2006/relationships/hyperlink" Target="http://www.friformobberi.dk/"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www.digitaldannelse.org/"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www.alinea.dk/" TargetMode="External"/><Relationship Id="rId3" Type="http://schemas.openxmlformats.org/officeDocument/2006/relationships/hyperlink" Target="http://www.amondo.dk/" TargetMode="External"/><Relationship Id="rId7" Type="http://schemas.openxmlformats.org/officeDocument/2006/relationships/hyperlink" Target="mailto:meln@gentofte.dk" TargetMode="External"/><Relationship Id="rId2" Type="http://schemas.openxmlformats.org/officeDocument/2006/relationships/hyperlink" Target="http://www.dcum.dk/" TargetMode="External"/><Relationship Id="rId1" Type="http://schemas.openxmlformats.org/officeDocument/2006/relationships/slideLayout" Target="../slideLayouts/slideLayout2.xml"/><Relationship Id="rId6" Type="http://schemas.openxmlformats.org/officeDocument/2006/relationships/hyperlink" Target="file:///\\FILE\all\private\pede\Forebyggelse%20SKOLEREFORM\b&#248;rns%20alsidige%20og%20personlige%20udvikling.pdf" TargetMode="External"/><Relationship Id="rId5" Type="http://schemas.openxmlformats.org/officeDocument/2006/relationships/hyperlink" Target="http://itoffer.wixsite.com/dindigitaleskole/digital-dannelse-1" TargetMode="External"/><Relationship Id="rId10" Type="http://schemas.openxmlformats.org/officeDocument/2006/relationships/image" Target="../media/image3.png"/><Relationship Id="rId4" Type="http://schemas.openxmlformats.org/officeDocument/2006/relationships/hyperlink" Target="NULL" TargetMode="External"/><Relationship Id="rId9" Type="http://schemas.openxmlformats.org/officeDocument/2006/relationships/hyperlink" Target="http://www.ung-dialog.dk/"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www.dkr.dk/" TargetMode="External"/><Relationship Id="rId7" Type="http://schemas.openxmlformats.org/officeDocument/2006/relationships/hyperlink" Target="https://www.trygfonden.dk/viden-og-materialer/publikationer/dude---like" TargetMode="External"/><Relationship Id="rId2" Type="http://schemas.openxmlformats.org/officeDocument/2006/relationships/hyperlink" Target="https://www.dkr.dk/tidlig-forebyggelse/skolen/sociale-misforstaaelser/" TargetMode="External"/><Relationship Id="rId1" Type="http://schemas.openxmlformats.org/officeDocument/2006/relationships/slideLayout" Target="../slideLayouts/slideLayout2.xml"/><Relationship Id="rId6" Type="http://schemas.openxmlformats.org/officeDocument/2006/relationships/hyperlink" Target="mailto:meln@gentofte.dk" TargetMode="External"/><Relationship Id="rId5" Type="http://schemas.openxmlformats.org/officeDocument/2006/relationships/hyperlink" Target="http://www.for&#230;ldrefiduser.dk/" TargetMode="External"/><Relationship Id="rId4" Type="http://schemas.openxmlformats.org/officeDocument/2006/relationships/hyperlink" Target="http://www.fuldafliv.dk/"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dkr.dk/materialer/vold-og-voldtaegt/sex-og-normer-gymnasier/" TargetMode="External"/><Relationship Id="rId7" Type="http://schemas.openxmlformats.org/officeDocument/2006/relationships/image" Target="../media/image3.png"/><Relationship Id="rId2" Type="http://schemas.openxmlformats.org/officeDocument/2006/relationships/hyperlink" Target="http://omtankeonline.dk/" TargetMode="External"/><Relationship Id="rId1" Type="http://schemas.openxmlformats.org/officeDocument/2006/relationships/slideLayout" Target="../slideLayouts/slideLayout2.xml"/><Relationship Id="rId6" Type="http://schemas.openxmlformats.org/officeDocument/2006/relationships/hyperlink" Target="https://www.medieraadet.dk/medieradet/digitaldannelse/digitalgenial" TargetMode="External"/><Relationship Id="rId5" Type="http://schemas.openxmlformats.org/officeDocument/2006/relationships/hyperlink" Target="http://www.dafolo.dk/" TargetMode="External"/><Relationship Id="rId4" Type="http://schemas.openxmlformats.org/officeDocument/2006/relationships/hyperlink" Target="https://www.underviserportal.dk/grundskole/materialer/udskolin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underviserportal.dk/grundskole/materialer/forloeb/151-flirt-og-graenser" TargetMode="External"/><Relationship Id="rId2" Type="http://schemas.openxmlformats.org/officeDocument/2006/relationships/hyperlink" Target="https://www.medieraadet.dk/medieradet/temaer/nettets-vildveje" TargetMode="External"/><Relationship Id="rId1" Type="http://schemas.openxmlformats.org/officeDocument/2006/relationships/slideLayout" Target="../slideLayouts/slideLayout2.xml"/><Relationship Id="rId4" Type="http://schemas.openxmlformats.org/officeDocument/2006/relationships/hyperlink" Target="http://www.dialog.dk/"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frydenlund.dk/" TargetMode="External"/><Relationship Id="rId2" Type="http://schemas.openxmlformats.org/officeDocument/2006/relationships/hyperlink" Target="http://www.dkr.d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12"/>
          <p:cNvSpPr/>
          <p:nvPr/>
        </p:nvSpPr>
        <p:spPr>
          <a:xfrm>
            <a:off x="0" y="0"/>
            <a:ext cx="6858000" cy="99060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63"/>
          </a:p>
        </p:txBody>
      </p:sp>
      <p:sp>
        <p:nvSpPr>
          <p:cNvPr id="2" name="Titel 1"/>
          <p:cNvSpPr>
            <a:spLocks noGrp="1"/>
          </p:cNvSpPr>
          <p:nvPr>
            <p:ph type="ctrTitle"/>
          </p:nvPr>
        </p:nvSpPr>
        <p:spPr>
          <a:xfrm>
            <a:off x="1114483" y="556234"/>
            <a:ext cx="4736306" cy="1984738"/>
          </a:xfrm>
        </p:spPr>
        <p:txBody>
          <a:bodyPr>
            <a:normAutofit fontScale="90000"/>
          </a:bodyPr>
          <a:lstStyle/>
          <a:p>
            <a:r>
              <a:rPr lang="da-DK" sz="5444" b="1" spc="488" dirty="0">
                <a:solidFill>
                  <a:srgbClr val="534B26"/>
                </a:solidFill>
              </a:rPr>
              <a:t/>
            </a:r>
            <a:br>
              <a:rPr lang="da-DK" sz="5444" b="1" spc="488" dirty="0">
                <a:solidFill>
                  <a:srgbClr val="534B26"/>
                </a:solidFill>
              </a:rPr>
            </a:br>
            <a:r>
              <a:rPr lang="da-DK" sz="5444" b="1" spc="488" dirty="0">
                <a:solidFill>
                  <a:srgbClr val="534B26"/>
                </a:solidFill>
              </a:rPr>
              <a:t/>
            </a:r>
            <a:br>
              <a:rPr lang="da-DK" sz="5444" b="1" spc="488" dirty="0">
                <a:solidFill>
                  <a:srgbClr val="534B26"/>
                </a:solidFill>
              </a:rPr>
            </a:br>
            <a:r>
              <a:rPr lang="da-DK" sz="5444" b="1" spc="488" dirty="0">
                <a:solidFill>
                  <a:srgbClr val="534B26"/>
                </a:solidFill>
              </a:rPr>
              <a:t/>
            </a:r>
            <a:br>
              <a:rPr lang="da-DK" sz="5444" b="1" spc="488" dirty="0">
                <a:solidFill>
                  <a:srgbClr val="534B26"/>
                </a:solidFill>
              </a:rPr>
            </a:br>
            <a:r>
              <a:rPr lang="da-DK" sz="5444" b="1" spc="488" dirty="0">
                <a:solidFill>
                  <a:srgbClr val="534B26"/>
                </a:solidFill>
              </a:rPr>
              <a:t/>
            </a:r>
            <a:br>
              <a:rPr lang="da-DK" sz="5444" b="1" spc="488" dirty="0">
                <a:solidFill>
                  <a:srgbClr val="534B26"/>
                </a:solidFill>
              </a:rPr>
            </a:br>
            <a:r>
              <a:rPr lang="da-DK" sz="5444" b="1" spc="488" dirty="0">
                <a:solidFill>
                  <a:srgbClr val="534B26"/>
                </a:solidFill>
              </a:rPr>
              <a:t/>
            </a:r>
            <a:br>
              <a:rPr lang="da-DK" sz="5444" b="1" spc="488" dirty="0">
                <a:solidFill>
                  <a:srgbClr val="534B26"/>
                </a:solidFill>
              </a:rPr>
            </a:br>
            <a:r>
              <a:rPr lang="da-DK" sz="5444" b="1" spc="488" dirty="0">
                <a:solidFill>
                  <a:srgbClr val="534B26"/>
                </a:solidFill>
              </a:rPr>
              <a:t/>
            </a:r>
            <a:br>
              <a:rPr lang="da-DK" sz="5444" b="1" spc="488" dirty="0">
                <a:solidFill>
                  <a:srgbClr val="534B26"/>
                </a:solidFill>
              </a:rPr>
            </a:br>
            <a:r>
              <a:rPr lang="da-DK" sz="5444" b="1" spc="488" dirty="0">
                <a:solidFill>
                  <a:srgbClr val="534B26"/>
                </a:solidFill>
              </a:rPr>
              <a:t/>
            </a:r>
            <a:br>
              <a:rPr lang="da-DK" sz="5444" b="1" spc="488" dirty="0">
                <a:solidFill>
                  <a:srgbClr val="534B26"/>
                </a:solidFill>
              </a:rPr>
            </a:br>
            <a:r>
              <a:rPr lang="da-DK" sz="5444" b="1" spc="488" dirty="0">
                <a:solidFill>
                  <a:srgbClr val="534B26"/>
                </a:solidFill>
              </a:rPr>
              <a:t>Med eller </a:t>
            </a:r>
            <a:br>
              <a:rPr lang="da-DK" sz="5444" b="1" spc="488" dirty="0">
                <a:solidFill>
                  <a:srgbClr val="534B26"/>
                </a:solidFill>
              </a:rPr>
            </a:br>
            <a:r>
              <a:rPr lang="da-DK" sz="5444" b="1" spc="488" dirty="0">
                <a:solidFill>
                  <a:srgbClr val="534B26"/>
                </a:solidFill>
              </a:rPr>
              <a:t>udenfor? </a:t>
            </a:r>
            <a:r>
              <a:rPr lang="da-DK" sz="4875" spc="488" dirty="0">
                <a:solidFill>
                  <a:srgbClr val="534B26"/>
                </a:solidFill>
              </a:rPr>
              <a:t/>
            </a:r>
            <a:br>
              <a:rPr lang="da-DK" sz="4875" spc="488" dirty="0">
                <a:solidFill>
                  <a:srgbClr val="534B26"/>
                </a:solidFill>
              </a:rPr>
            </a:br>
            <a:endParaRPr lang="da-DK" sz="2519" spc="488" dirty="0">
              <a:solidFill>
                <a:srgbClr val="534B26"/>
              </a:solidFill>
            </a:endParaRPr>
          </a:p>
        </p:txBody>
      </p:sp>
      <p:sp>
        <p:nvSpPr>
          <p:cNvPr id="3" name="Undertitel 2"/>
          <p:cNvSpPr>
            <a:spLocks noGrp="1"/>
          </p:cNvSpPr>
          <p:nvPr>
            <p:ph type="subTitle" idx="1"/>
          </p:nvPr>
        </p:nvSpPr>
        <p:spPr/>
        <p:txBody>
          <a:bodyPr/>
          <a:lstStyle/>
          <a:p>
            <a:endParaRPr lang="da-DK" dirty="0"/>
          </a:p>
        </p:txBody>
      </p:sp>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938" y="2374787"/>
            <a:ext cx="5679396" cy="5847100"/>
          </a:xfrm>
          <a:prstGeom prst="rect">
            <a:avLst/>
          </a:prstGeom>
          <a:solidFill>
            <a:srgbClr val="677747"/>
          </a:solidFill>
          <a:extLst/>
        </p:spPr>
      </p:pic>
      <p:sp>
        <p:nvSpPr>
          <p:cNvPr id="11" name="Rektangel 10"/>
          <p:cNvSpPr/>
          <p:nvPr/>
        </p:nvSpPr>
        <p:spPr>
          <a:xfrm>
            <a:off x="868476" y="8500493"/>
            <a:ext cx="5054714" cy="542584"/>
          </a:xfrm>
          <a:prstGeom prst="rect">
            <a:avLst/>
          </a:prstGeom>
        </p:spPr>
        <p:txBody>
          <a:bodyPr wrap="square">
            <a:spAutoFit/>
          </a:bodyPr>
          <a:lstStyle/>
          <a:p>
            <a:r>
              <a:rPr lang="da-DK" sz="1463" spc="244" dirty="0">
                <a:solidFill>
                  <a:srgbClr val="534B26"/>
                </a:solidFill>
              </a:rPr>
              <a:t>INSPIRATION TIL DET FOREBYGGENDE SSP- ARBEJDE I GENTOFTE KOMMUNE</a:t>
            </a:r>
          </a:p>
        </p:txBody>
      </p:sp>
      <p:pic>
        <p:nvPicPr>
          <p:cNvPr id="7" name="Billede 6"/>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923190" y="8901977"/>
            <a:ext cx="798470" cy="857930"/>
          </a:xfrm>
          <a:prstGeom prst="rect">
            <a:avLst/>
          </a:prstGeom>
        </p:spPr>
      </p:pic>
    </p:spTree>
    <p:extLst>
      <p:ext uri="{BB962C8B-B14F-4D97-AF65-F5344CB8AC3E}">
        <p14:creationId xmlns:p14="http://schemas.microsoft.com/office/powerpoint/2010/main" val="3378913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2942" y="503341"/>
            <a:ext cx="5678415" cy="1914702"/>
          </a:xfrm>
        </p:spPr>
        <p:txBody>
          <a:bodyPr/>
          <a:lstStyle/>
          <a:p>
            <a:r>
              <a:rPr lang="da-DK" spc="244">
                <a:solidFill>
                  <a:srgbClr val="677747"/>
                </a:solidFill>
                <a:latin typeface="+mn-lt"/>
              </a:rPr>
              <a:t>IINDSKOLING </a:t>
            </a:r>
            <a:r>
              <a:rPr lang="da-DK" spc="244" dirty="0">
                <a:solidFill>
                  <a:srgbClr val="677747"/>
                </a:solidFill>
                <a:latin typeface="+mn-lt"/>
              </a:rPr>
              <a:t>0.–3. KLASSE</a:t>
            </a:r>
            <a:r>
              <a:rPr lang="da-DK" spc="244" dirty="0">
                <a:latin typeface="+mn-lt"/>
              </a:rPr>
              <a:t/>
            </a:r>
            <a:br>
              <a:rPr lang="da-DK" spc="244" dirty="0">
                <a:latin typeface="+mn-lt"/>
              </a:rPr>
            </a:br>
            <a:r>
              <a:rPr lang="da-DK" dirty="0"/>
              <a:t/>
            </a:r>
            <a:br>
              <a:rPr lang="da-DK" dirty="0"/>
            </a:br>
            <a:endParaRPr lang="da-DK" dirty="0"/>
          </a:p>
        </p:txBody>
      </p:sp>
      <p:sp>
        <p:nvSpPr>
          <p:cNvPr id="3" name="Pladsholder til indhold 2"/>
          <p:cNvSpPr>
            <a:spLocks noGrp="1"/>
          </p:cNvSpPr>
          <p:nvPr>
            <p:ph idx="1"/>
          </p:nvPr>
        </p:nvSpPr>
        <p:spPr/>
        <p:txBody>
          <a:bodyPr/>
          <a:lstStyle/>
          <a:p>
            <a:endParaRPr lang="da-DK" dirty="0"/>
          </a:p>
        </p:txBody>
      </p:sp>
      <p:grpSp>
        <p:nvGrpSpPr>
          <p:cNvPr id="4" name="Group 2"/>
          <p:cNvGrpSpPr>
            <a:grpSpLocks/>
          </p:cNvGrpSpPr>
          <p:nvPr/>
        </p:nvGrpSpPr>
        <p:grpSpPr bwMode="auto">
          <a:xfrm>
            <a:off x="469059" y="143983"/>
            <a:ext cx="12006641" cy="9762018"/>
            <a:chOff x="0" y="0"/>
            <a:chExt cx="23811" cy="16838"/>
          </a:xfrm>
        </p:grpSpPr>
        <p:sp>
          <p:nvSpPr>
            <p:cNvPr id="5" name="Freeform 3"/>
            <p:cNvSpPr>
              <a:spLocks/>
            </p:cNvSpPr>
            <p:nvPr/>
          </p:nvSpPr>
          <p:spPr bwMode="auto">
            <a:xfrm>
              <a:off x="0" y="13266"/>
              <a:ext cx="11606" cy="3572"/>
            </a:xfrm>
            <a:custGeom>
              <a:avLst/>
              <a:gdLst>
                <a:gd name="T0" fmla="*/ 0 w 11606"/>
                <a:gd name="T1" fmla="+- 0 16838 14372"/>
                <a:gd name="T2" fmla="*/ 16838 h 2466"/>
                <a:gd name="T3" fmla="*/ 11606 w 11606"/>
                <a:gd name="T4" fmla="+- 0 16838 14372"/>
                <a:gd name="T5" fmla="*/ 16838 h 2466"/>
                <a:gd name="T6" fmla="*/ 11606 w 11606"/>
                <a:gd name="T7" fmla="+- 0 14372 14372"/>
                <a:gd name="T8" fmla="*/ 14372 h 2466"/>
                <a:gd name="T9" fmla="*/ 0 w 11606"/>
                <a:gd name="T10" fmla="+- 0 14372 14372"/>
                <a:gd name="T11" fmla="*/ 14372 h 2466"/>
                <a:gd name="T12" fmla="*/ 0 w 11606"/>
                <a:gd name="T13" fmla="+- 0 16838 14372"/>
                <a:gd name="T14" fmla="*/ 16838 h 2466"/>
              </a:gdLst>
              <a:ahLst/>
              <a:cxnLst>
                <a:cxn ang="0">
                  <a:pos x="T0" y="T2"/>
                </a:cxn>
                <a:cxn ang="0">
                  <a:pos x="T3" y="T5"/>
                </a:cxn>
                <a:cxn ang="0">
                  <a:pos x="T6" y="T8"/>
                </a:cxn>
                <a:cxn ang="0">
                  <a:pos x="T9" y="T11"/>
                </a:cxn>
                <a:cxn ang="0">
                  <a:pos x="T12" y="T14"/>
                </a:cxn>
              </a:cxnLst>
              <a:rect l="0" t="0" r="r" b="b"/>
              <a:pathLst>
                <a:path w="11606" h="2466">
                  <a:moveTo>
                    <a:pt x="0" y="2466"/>
                  </a:moveTo>
                  <a:lnTo>
                    <a:pt x="11606" y="2466"/>
                  </a:lnTo>
                  <a:lnTo>
                    <a:pt x="11606" y="0"/>
                  </a:lnTo>
                  <a:lnTo>
                    <a:pt x="0" y="0"/>
                  </a:lnTo>
                  <a:lnTo>
                    <a:pt x="0" y="2466"/>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da-DK" sz="975" dirty="0"/>
            </a:p>
          </p:txBody>
        </p:sp>
        <p:sp>
          <p:nvSpPr>
            <p:cNvPr id="6" name="Freeform 4"/>
            <p:cNvSpPr>
              <a:spLocks/>
            </p:cNvSpPr>
            <p:nvPr/>
          </p:nvSpPr>
          <p:spPr bwMode="auto">
            <a:xfrm>
              <a:off x="0" y="13266"/>
              <a:ext cx="11606" cy="130"/>
            </a:xfrm>
            <a:custGeom>
              <a:avLst/>
              <a:gdLst>
                <a:gd name="T0" fmla="*/ 0 w 11606"/>
                <a:gd name="T1" fmla="+- 0 14372 13266"/>
                <a:gd name="T2" fmla="*/ 14372 h 1106"/>
                <a:gd name="T3" fmla="*/ 11606 w 11606"/>
                <a:gd name="T4" fmla="+- 0 14372 13266"/>
                <a:gd name="T5" fmla="*/ 14372 h 1106"/>
                <a:gd name="T6" fmla="*/ 11606 w 11606"/>
                <a:gd name="T7" fmla="+- 0 13266 13266"/>
                <a:gd name="T8" fmla="*/ 13266 h 1106"/>
                <a:gd name="T9" fmla="*/ 0 w 11606"/>
                <a:gd name="T10" fmla="+- 0 13266 13266"/>
                <a:gd name="T11" fmla="*/ 13266 h 1106"/>
                <a:gd name="T12" fmla="*/ 0 w 11606"/>
                <a:gd name="T13" fmla="+- 0 14372 13266"/>
                <a:gd name="T14" fmla="*/ 14372 h 1106"/>
              </a:gdLst>
              <a:ahLst/>
              <a:cxnLst>
                <a:cxn ang="0">
                  <a:pos x="T0" y="T2"/>
                </a:cxn>
                <a:cxn ang="0">
                  <a:pos x="T3" y="T5"/>
                </a:cxn>
                <a:cxn ang="0">
                  <a:pos x="T6" y="T8"/>
                </a:cxn>
                <a:cxn ang="0">
                  <a:pos x="T9" y="T11"/>
                </a:cxn>
                <a:cxn ang="0">
                  <a:pos x="T12" y="T14"/>
                </a:cxn>
              </a:cxnLst>
              <a:rect l="0" t="0" r="r" b="b"/>
              <a:pathLst>
                <a:path w="11606" h="1106">
                  <a:moveTo>
                    <a:pt x="0" y="1106"/>
                  </a:moveTo>
                  <a:lnTo>
                    <a:pt x="11606" y="1106"/>
                  </a:lnTo>
                  <a:lnTo>
                    <a:pt x="11606" y="0"/>
                  </a:lnTo>
                  <a:lnTo>
                    <a:pt x="0" y="0"/>
                  </a:lnTo>
                  <a:lnTo>
                    <a:pt x="0" y="1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da-DK" sz="1463"/>
            </a:p>
          </p:txBody>
        </p:sp>
        <p:sp>
          <p:nvSpPr>
            <p:cNvPr id="7" name="Freeform 5"/>
            <p:cNvSpPr>
              <a:spLocks/>
            </p:cNvSpPr>
            <p:nvPr/>
          </p:nvSpPr>
          <p:spPr bwMode="auto">
            <a:xfrm>
              <a:off x="0" y="2466"/>
              <a:ext cx="11606" cy="6690"/>
            </a:xfrm>
            <a:custGeom>
              <a:avLst/>
              <a:gdLst>
                <a:gd name="T0" fmla="*/ 0 w 11606"/>
                <a:gd name="T1" fmla="+- 0 9156 2466"/>
                <a:gd name="T2" fmla="*/ 9156 h 6690"/>
                <a:gd name="T3" fmla="*/ 11606 w 11606"/>
                <a:gd name="T4" fmla="+- 0 9156 2466"/>
                <a:gd name="T5" fmla="*/ 9156 h 6690"/>
                <a:gd name="T6" fmla="*/ 11606 w 11606"/>
                <a:gd name="T7" fmla="+- 0 2466 2466"/>
                <a:gd name="T8" fmla="*/ 2466 h 6690"/>
                <a:gd name="T9" fmla="*/ 0 w 11606"/>
                <a:gd name="T10" fmla="+- 0 2466 2466"/>
                <a:gd name="T11" fmla="*/ 2466 h 6690"/>
                <a:gd name="T12" fmla="*/ 0 w 11606"/>
                <a:gd name="T13" fmla="+- 0 9156 2466"/>
                <a:gd name="T14" fmla="*/ 9156 h 6690"/>
              </a:gdLst>
              <a:ahLst/>
              <a:cxnLst>
                <a:cxn ang="0">
                  <a:pos x="T0" y="T2"/>
                </a:cxn>
                <a:cxn ang="0">
                  <a:pos x="T3" y="T5"/>
                </a:cxn>
                <a:cxn ang="0">
                  <a:pos x="T6" y="T8"/>
                </a:cxn>
                <a:cxn ang="0">
                  <a:pos x="T9" y="T11"/>
                </a:cxn>
                <a:cxn ang="0">
                  <a:pos x="T12" y="T14"/>
                </a:cxn>
              </a:cxnLst>
              <a:rect l="0" t="0" r="r" b="b"/>
              <a:pathLst>
                <a:path w="11606" h="6690">
                  <a:moveTo>
                    <a:pt x="0" y="6690"/>
                  </a:moveTo>
                  <a:lnTo>
                    <a:pt x="11606" y="6690"/>
                  </a:lnTo>
                  <a:lnTo>
                    <a:pt x="11606" y="0"/>
                  </a:lnTo>
                  <a:lnTo>
                    <a:pt x="0" y="0"/>
                  </a:lnTo>
                  <a:lnTo>
                    <a:pt x="0" y="66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da-DK" sz="1463"/>
            </a:p>
          </p:txBody>
        </p:sp>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45"/>
              <a:ext cx="11928" cy="10412"/>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8"/>
            <p:cNvSpPr>
              <a:spLocks/>
            </p:cNvSpPr>
            <p:nvPr/>
          </p:nvSpPr>
          <p:spPr bwMode="auto">
            <a:xfrm>
              <a:off x="0" y="0"/>
              <a:ext cx="23811" cy="16838"/>
            </a:xfrm>
            <a:custGeom>
              <a:avLst/>
              <a:gdLst>
                <a:gd name="T0" fmla="*/ 11906 w 23811"/>
                <a:gd name="T1" fmla="*/ 0 h 16838"/>
                <a:gd name="T2" fmla="*/ 0 w 23811"/>
                <a:gd name="T3" fmla="*/ 0 h 16838"/>
                <a:gd name="T4" fmla="*/ 0 w 23811"/>
                <a:gd name="T5" fmla="*/ 16838 h 16838"/>
                <a:gd name="T6" fmla="*/ 11906 w 23811"/>
                <a:gd name="T7" fmla="*/ 16838 h 16838"/>
              </a:gdLst>
              <a:ahLst/>
              <a:cxnLst>
                <a:cxn ang="0">
                  <a:pos x="T0" y="T1"/>
                </a:cxn>
                <a:cxn ang="0">
                  <a:pos x="T2" y="T3"/>
                </a:cxn>
                <a:cxn ang="0">
                  <a:pos x="T4" y="T5"/>
                </a:cxn>
                <a:cxn ang="0">
                  <a:pos x="T6" y="T7"/>
                </a:cxn>
              </a:cxnLst>
              <a:rect l="0" t="0" r="r" b="b"/>
              <a:pathLst>
                <a:path w="23811" h="16838">
                  <a:moveTo>
                    <a:pt x="11906" y="0"/>
                  </a:moveTo>
                  <a:lnTo>
                    <a:pt x="0" y="0"/>
                  </a:lnTo>
                  <a:lnTo>
                    <a:pt x="0" y="16838"/>
                  </a:lnTo>
                  <a:lnTo>
                    <a:pt x="11906" y="16838"/>
                  </a:lnTo>
                </a:path>
              </a:pathLst>
            </a:custGeom>
            <a:noFill/>
            <a:ln w="381000">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da-DK" sz="1463"/>
            </a:p>
          </p:txBody>
        </p:sp>
        <p:sp>
          <p:nvSpPr>
            <p:cNvPr id="10" name="Freeform 9"/>
            <p:cNvSpPr>
              <a:spLocks/>
            </p:cNvSpPr>
            <p:nvPr/>
          </p:nvSpPr>
          <p:spPr bwMode="auto">
            <a:xfrm>
              <a:off x="11606" y="0"/>
              <a:ext cx="300" cy="16838"/>
            </a:xfrm>
            <a:custGeom>
              <a:avLst/>
              <a:gdLst>
                <a:gd name="T0" fmla="+- 0 11606 11606"/>
                <a:gd name="T1" fmla="*/ T0 w 300"/>
                <a:gd name="T2" fmla="*/ 16838 h 16838"/>
                <a:gd name="T3" fmla="+- 0 11906 11606"/>
                <a:gd name="T4" fmla="*/ T3 w 300"/>
                <a:gd name="T5" fmla="*/ 16838 h 16838"/>
                <a:gd name="T6" fmla="+- 0 11906 11606"/>
                <a:gd name="T7" fmla="*/ T6 w 300"/>
                <a:gd name="T8" fmla="*/ 0 h 16838"/>
                <a:gd name="T9" fmla="+- 0 11606 11606"/>
                <a:gd name="T10" fmla="*/ T9 w 300"/>
                <a:gd name="T11" fmla="*/ 0 h 16838"/>
                <a:gd name="T12" fmla="+- 0 11606 11606"/>
                <a:gd name="T13" fmla="*/ T12 w 300"/>
                <a:gd name="T14" fmla="*/ 16838 h 16838"/>
              </a:gdLst>
              <a:ahLst/>
              <a:cxnLst>
                <a:cxn ang="0">
                  <a:pos x="T1" y="T2"/>
                </a:cxn>
                <a:cxn ang="0">
                  <a:pos x="T4" y="T5"/>
                </a:cxn>
                <a:cxn ang="0">
                  <a:pos x="T7" y="T8"/>
                </a:cxn>
                <a:cxn ang="0">
                  <a:pos x="T10" y="T11"/>
                </a:cxn>
                <a:cxn ang="0">
                  <a:pos x="T13" y="T14"/>
                </a:cxn>
              </a:cxnLst>
              <a:rect l="0" t="0" r="r" b="b"/>
              <a:pathLst>
                <a:path w="300" h="16838">
                  <a:moveTo>
                    <a:pt x="0" y="16838"/>
                  </a:moveTo>
                  <a:lnTo>
                    <a:pt x="300" y="16838"/>
                  </a:lnTo>
                  <a:lnTo>
                    <a:pt x="300" y="0"/>
                  </a:lnTo>
                  <a:lnTo>
                    <a:pt x="0" y="0"/>
                  </a:lnTo>
                  <a:lnTo>
                    <a:pt x="0" y="168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da-DK" sz="1463"/>
            </a:p>
          </p:txBody>
        </p:sp>
      </p:grpSp>
      <p:sp>
        <p:nvSpPr>
          <p:cNvPr id="11" name="Rektangel 10"/>
          <p:cNvSpPr/>
          <p:nvPr/>
        </p:nvSpPr>
        <p:spPr>
          <a:xfrm>
            <a:off x="642942" y="7887508"/>
            <a:ext cx="5572125" cy="1955472"/>
          </a:xfrm>
          <a:prstGeom prst="rect">
            <a:avLst/>
          </a:prstGeom>
        </p:spPr>
        <p:txBody>
          <a:bodyPr wrap="square">
            <a:spAutoFit/>
          </a:bodyPr>
          <a:lstStyle/>
          <a:p>
            <a:r>
              <a:rPr lang="da-DK" sz="1463" b="1" spc="244" dirty="0">
                <a:solidFill>
                  <a:srgbClr val="534B26"/>
                </a:solidFill>
              </a:rPr>
              <a:t>SOCIAL KAPITAL OG FÆLLESSKAB</a:t>
            </a:r>
          </a:p>
          <a:p>
            <a:endParaRPr lang="da-DK" sz="894" dirty="0"/>
          </a:p>
          <a:p>
            <a:r>
              <a:rPr lang="da-DK" sz="975" dirty="0">
                <a:solidFill>
                  <a:srgbClr val="534B26"/>
                </a:solidFill>
              </a:rPr>
              <a:t>At være en del af et fællesskab og at føle samhørighed med de mennesker man omgås, er essentielt for en god udvikling af ens personlighed. I indskolingen anbefales det, at der arbejdes med klassens sociale kapital – en opbyggende indsats, som skal klæde både forældre og elever på til en god og tryg skolegang, hvor der bliver skabt rum for både social trivsel og udvikling af sociale kompetencer. </a:t>
            </a:r>
          </a:p>
          <a:p>
            <a:r>
              <a:rPr lang="da-DK" sz="975" dirty="0">
                <a:solidFill>
                  <a:srgbClr val="534B26"/>
                </a:solidFill>
              </a:rPr>
              <a:t>Social kapital er en ressource, der udspringer af sociale bånd. </a:t>
            </a:r>
          </a:p>
          <a:p>
            <a:r>
              <a:rPr lang="da-DK" sz="975" dirty="0">
                <a:solidFill>
                  <a:srgbClr val="534B26"/>
                </a:solidFill>
              </a:rPr>
              <a:t>Klassens sociale kapital er grundlaget for både den sociale og den faglige udvikling gennem skoleforløbet, og det kan betale sig på langt sigt at investere i opbygning af et godt fællesskab allerede fra skolestarten. En velfungerende forældrekreds, der taler godt sammen og løser eventuelle problemer i klassen i fællesskab, kan være med til at skabe en rummelig og god klasse, hvor alle elever trives, udvikler sig og lærer. </a:t>
            </a:r>
          </a:p>
        </p:txBody>
      </p:sp>
    </p:spTree>
    <p:extLst>
      <p:ext uri="{BB962C8B-B14F-4D97-AF65-F5344CB8AC3E}">
        <p14:creationId xmlns:p14="http://schemas.microsoft.com/office/powerpoint/2010/main" val="29978009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noChangeArrowheads="1"/>
          </p:cNvSpPr>
          <p:nvPr>
            <p:ph type="title"/>
          </p:nvPr>
        </p:nvSpPr>
        <p:spPr bwMode="auto">
          <a:xfrm>
            <a:off x="1026026" y="1234658"/>
            <a:ext cx="3924729" cy="50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295" tIns="37148" rIns="74295" bIns="37148" numCol="1" rtlCol="0" anchor="ctr" anchorCtr="0" compatLnSpc="1">
            <a:prstTxWarp prst="textNoShape">
              <a:avLst/>
            </a:prstTxWarp>
            <a:spAutoFit/>
          </a:bodyPr>
          <a:lstStyle/>
          <a:p>
            <a:pPr defTabSz="742950" eaLnBrk="0" fontAlgn="base" hangingPunct="0">
              <a:lnSpc>
                <a:spcPct val="100000"/>
              </a:lnSpc>
              <a:spcAft>
                <a:spcPct val="0"/>
              </a:spcAft>
            </a:pPr>
            <a:r>
              <a:rPr lang="en-US" altLang="da-DK" sz="1463" b="1" spc="244" dirty="0">
                <a:solidFill>
                  <a:srgbClr val="677747"/>
                </a:solidFill>
                <a:latin typeface="+mn-lt"/>
                <a:ea typeface="Times New Roman" panose="02020603050405020304" pitchFamily="18" charset="0"/>
              </a:rPr>
              <a:t>MATERIALEOVERSIGT 0. – 3. KLASSE</a:t>
            </a:r>
            <a:r>
              <a:rPr lang="da-DK" altLang="da-DK" sz="1300" spc="244" dirty="0">
                <a:solidFill>
                  <a:srgbClr val="677747"/>
                </a:solidFill>
                <a:latin typeface="+mn-lt"/>
              </a:rPr>
              <a:t/>
            </a:r>
            <a:br>
              <a:rPr lang="da-DK" altLang="da-DK" sz="1300" spc="244" dirty="0">
                <a:solidFill>
                  <a:srgbClr val="677747"/>
                </a:solidFill>
                <a:latin typeface="+mn-lt"/>
              </a:rPr>
            </a:br>
            <a:endParaRPr lang="da-DK" altLang="da-DK" sz="1300" dirty="0">
              <a:latin typeface="+mn-lt"/>
            </a:endParaRPr>
          </a:p>
        </p:txBody>
      </p:sp>
      <p:graphicFrame>
        <p:nvGraphicFramePr>
          <p:cNvPr id="4" name="Pladsholder til indhold 3"/>
          <p:cNvGraphicFramePr>
            <a:graphicFrameLocks noGrp="1"/>
          </p:cNvGraphicFramePr>
          <p:nvPr>
            <p:ph idx="1"/>
            <p:extLst>
              <p:ext uri="{D42A27DB-BD31-4B8C-83A1-F6EECF244321}">
                <p14:modId xmlns:p14="http://schemas.microsoft.com/office/powerpoint/2010/main" val="3546080658"/>
              </p:ext>
            </p:extLst>
          </p:nvPr>
        </p:nvGraphicFramePr>
        <p:xfrm>
          <a:off x="956910" y="1883387"/>
          <a:ext cx="4805958" cy="4664051"/>
        </p:xfrm>
        <a:graphic>
          <a:graphicData uri="http://schemas.openxmlformats.org/drawingml/2006/table">
            <a:tbl>
              <a:tblPr firstRow="1" firstCol="1" lastRow="1" lastCol="1" bandRow="1" bandCol="1"/>
              <a:tblGrid>
                <a:gridCol w="1089448">
                  <a:extLst>
                    <a:ext uri="{9D8B030D-6E8A-4147-A177-3AD203B41FA5}">
                      <a16:colId xmlns:a16="http://schemas.microsoft.com/office/drawing/2014/main" val="3461363153"/>
                    </a:ext>
                  </a:extLst>
                </a:gridCol>
                <a:gridCol w="1090814">
                  <a:extLst>
                    <a:ext uri="{9D8B030D-6E8A-4147-A177-3AD203B41FA5}">
                      <a16:colId xmlns:a16="http://schemas.microsoft.com/office/drawing/2014/main" val="2175952755"/>
                    </a:ext>
                  </a:extLst>
                </a:gridCol>
                <a:gridCol w="1090814">
                  <a:extLst>
                    <a:ext uri="{9D8B030D-6E8A-4147-A177-3AD203B41FA5}">
                      <a16:colId xmlns:a16="http://schemas.microsoft.com/office/drawing/2014/main" val="2039319772"/>
                    </a:ext>
                  </a:extLst>
                </a:gridCol>
                <a:gridCol w="1534882">
                  <a:extLst>
                    <a:ext uri="{9D8B030D-6E8A-4147-A177-3AD203B41FA5}">
                      <a16:colId xmlns:a16="http://schemas.microsoft.com/office/drawing/2014/main" val="2578821817"/>
                    </a:ext>
                  </a:extLst>
                </a:gridCol>
              </a:tblGrid>
              <a:tr h="265986">
                <a:tc>
                  <a:txBody>
                    <a:bodyPr/>
                    <a:lstStyle/>
                    <a:p>
                      <a:pPr marL="65405">
                        <a:spcBef>
                          <a:spcPts val="380"/>
                        </a:spcBef>
                        <a:spcAft>
                          <a:spcPts val="0"/>
                        </a:spcAft>
                      </a:pPr>
                      <a:r>
                        <a:rPr lang="en-US" sz="500" b="1" dirty="0" err="1">
                          <a:solidFill>
                            <a:srgbClr val="121212"/>
                          </a:solidFill>
                          <a:effectLst/>
                          <a:latin typeface="Cambria" panose="02040503050406030204" pitchFamily="18" charset="0"/>
                          <a:ea typeface="Times New Roman" panose="02020603050405020304" pitchFamily="18" charset="0"/>
                        </a:rPr>
                        <a:t>Emner</a:t>
                      </a:r>
                      <a:endParaRPr lang="da-DK" sz="7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4E3"/>
                    </a:solidFill>
                  </a:tcPr>
                </a:tc>
                <a:tc>
                  <a:txBody>
                    <a:bodyPr/>
                    <a:lstStyle/>
                    <a:p>
                      <a:pPr marL="65405">
                        <a:spcBef>
                          <a:spcPts val="380"/>
                        </a:spcBef>
                        <a:spcAft>
                          <a:spcPts val="0"/>
                        </a:spcAft>
                      </a:pPr>
                      <a:r>
                        <a:rPr lang="en-US" sz="500" b="1" dirty="0" err="1">
                          <a:solidFill>
                            <a:srgbClr val="121212"/>
                          </a:solidFill>
                          <a:effectLst/>
                          <a:latin typeface="Cambria" panose="02040503050406030204" pitchFamily="18" charset="0"/>
                          <a:ea typeface="Times New Roman" panose="02020603050405020304" pitchFamily="18" charset="0"/>
                        </a:rPr>
                        <a:t>Materialer</a:t>
                      </a:r>
                      <a:r>
                        <a:rPr lang="en-US" sz="500" b="1" spc="110" dirty="0">
                          <a:solidFill>
                            <a:srgbClr val="121212"/>
                          </a:solidFill>
                          <a:effectLst/>
                          <a:latin typeface="Cambria" panose="02040503050406030204" pitchFamily="18" charset="0"/>
                          <a:ea typeface="Times New Roman" panose="02020603050405020304" pitchFamily="18" charset="0"/>
                        </a:rPr>
                        <a:t> </a:t>
                      </a:r>
                      <a:r>
                        <a:rPr lang="en-US" sz="500" b="1" dirty="0" err="1">
                          <a:solidFill>
                            <a:srgbClr val="121212"/>
                          </a:solidFill>
                          <a:effectLst/>
                          <a:latin typeface="Cambria" panose="02040503050406030204" pitchFamily="18" charset="0"/>
                          <a:ea typeface="Times New Roman" panose="02020603050405020304" pitchFamily="18" charset="0"/>
                        </a:rPr>
                        <a:t>til</a:t>
                      </a:r>
                      <a:r>
                        <a:rPr lang="en-US" sz="500" b="1" spc="65" dirty="0">
                          <a:solidFill>
                            <a:srgbClr val="121212"/>
                          </a:solidFill>
                          <a:effectLst/>
                          <a:latin typeface="Cambria" panose="02040503050406030204" pitchFamily="18" charset="0"/>
                          <a:ea typeface="Times New Roman" panose="02020603050405020304" pitchFamily="18" charset="0"/>
                        </a:rPr>
                        <a:t> </a:t>
                      </a:r>
                      <a:r>
                        <a:rPr lang="en-US" sz="500" b="1" dirty="0" err="1">
                          <a:solidFill>
                            <a:srgbClr val="121212"/>
                          </a:solidFill>
                          <a:effectLst/>
                          <a:latin typeface="Cambria" panose="02040503050406030204" pitchFamily="18" charset="0"/>
                          <a:ea typeface="Times New Roman" panose="02020603050405020304" pitchFamily="18" charset="0"/>
                        </a:rPr>
                        <a:t>el</a:t>
                      </a:r>
                      <a:r>
                        <a:rPr lang="en-US" sz="500" b="1" spc="-15" dirty="0" err="1">
                          <a:solidFill>
                            <a:srgbClr val="121212"/>
                          </a:solidFill>
                          <a:effectLst/>
                          <a:latin typeface="Cambria" panose="02040503050406030204" pitchFamily="18" charset="0"/>
                          <a:ea typeface="Times New Roman" panose="02020603050405020304" pitchFamily="18" charset="0"/>
                        </a:rPr>
                        <a:t>ev</a:t>
                      </a:r>
                      <a:r>
                        <a:rPr lang="en-US" sz="500" b="1" dirty="0" err="1">
                          <a:solidFill>
                            <a:srgbClr val="121212"/>
                          </a:solidFill>
                          <a:effectLst/>
                          <a:latin typeface="Cambria" panose="02040503050406030204" pitchFamily="18" charset="0"/>
                          <a:ea typeface="Times New Roman" panose="02020603050405020304" pitchFamily="18" charset="0"/>
                        </a:rPr>
                        <a:t>erne</a:t>
                      </a:r>
                      <a:endParaRPr lang="da-DK" sz="7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4E3"/>
                    </a:solidFill>
                  </a:tcPr>
                </a:tc>
                <a:tc>
                  <a:txBody>
                    <a:bodyPr/>
                    <a:lstStyle/>
                    <a:p>
                      <a:pPr marL="65405">
                        <a:spcBef>
                          <a:spcPts val="380"/>
                        </a:spcBef>
                        <a:spcAft>
                          <a:spcPts val="0"/>
                        </a:spcAft>
                      </a:pPr>
                      <a:r>
                        <a:rPr lang="en-US" sz="500" b="1">
                          <a:solidFill>
                            <a:srgbClr val="121212"/>
                          </a:solidFill>
                          <a:effectLst/>
                          <a:latin typeface="Cambria" panose="02040503050406030204" pitchFamily="18" charset="0"/>
                          <a:ea typeface="Times New Roman" panose="02020603050405020304" pitchFamily="18" charset="0"/>
                        </a:rPr>
                        <a:t>Materialer/forløb</a:t>
                      </a:r>
                      <a:r>
                        <a:rPr lang="en-US" sz="500" b="1" spc="110">
                          <a:solidFill>
                            <a:srgbClr val="121212"/>
                          </a:solidFill>
                          <a:effectLst/>
                          <a:latin typeface="Cambria" panose="02040503050406030204" pitchFamily="18" charset="0"/>
                          <a:ea typeface="Times New Roman" panose="02020603050405020304" pitchFamily="18" charset="0"/>
                        </a:rPr>
                        <a:t> </a:t>
                      </a:r>
                      <a:r>
                        <a:rPr lang="en-US" sz="500" b="1">
                          <a:solidFill>
                            <a:srgbClr val="121212"/>
                          </a:solidFill>
                          <a:effectLst/>
                          <a:latin typeface="Cambria" panose="02040503050406030204" pitchFamily="18" charset="0"/>
                          <a:ea typeface="Times New Roman" panose="02020603050405020304" pitchFamily="18" charset="0"/>
                        </a:rPr>
                        <a:t>til</a:t>
                      </a:r>
                      <a:r>
                        <a:rPr lang="en-US" sz="500" b="1" spc="65">
                          <a:solidFill>
                            <a:srgbClr val="121212"/>
                          </a:solidFill>
                          <a:effectLst/>
                          <a:latin typeface="Cambria" panose="02040503050406030204" pitchFamily="18" charset="0"/>
                          <a:ea typeface="Times New Roman" panose="02020603050405020304" pitchFamily="18" charset="0"/>
                        </a:rPr>
                        <a:t> </a:t>
                      </a:r>
                      <a:r>
                        <a:rPr lang="en-US" sz="500" b="1" spc="-20">
                          <a:solidFill>
                            <a:srgbClr val="121212"/>
                          </a:solidFill>
                          <a:effectLst/>
                          <a:latin typeface="Cambria" panose="02040503050406030204" pitchFamily="18" charset="0"/>
                          <a:ea typeface="Times New Roman" panose="02020603050405020304" pitchFamily="18" charset="0"/>
                        </a:rPr>
                        <a:t>f</a:t>
                      </a:r>
                      <a:r>
                        <a:rPr lang="en-US" sz="500" b="1">
                          <a:solidFill>
                            <a:srgbClr val="121212"/>
                          </a:solidFill>
                          <a:effectLst/>
                          <a:latin typeface="Cambria" panose="02040503050406030204" pitchFamily="18" charset="0"/>
                          <a:ea typeface="Times New Roman" panose="02020603050405020304" pitchFamily="18" charset="0"/>
                        </a:rPr>
                        <a:t>o</a:t>
                      </a:r>
                      <a:r>
                        <a:rPr lang="en-US" sz="500" b="1" spc="-5">
                          <a:solidFill>
                            <a:srgbClr val="121212"/>
                          </a:solidFill>
                          <a:effectLst/>
                          <a:latin typeface="Cambria" panose="02040503050406030204" pitchFamily="18" charset="0"/>
                          <a:ea typeface="Times New Roman" panose="02020603050405020304" pitchFamily="18" charset="0"/>
                        </a:rPr>
                        <a:t>r</a:t>
                      </a:r>
                      <a:r>
                        <a:rPr lang="en-US" sz="500" b="1">
                          <a:solidFill>
                            <a:srgbClr val="121212"/>
                          </a:solidFill>
                          <a:effectLst/>
                          <a:latin typeface="Cambria" panose="02040503050406030204" pitchFamily="18" charset="0"/>
                          <a:ea typeface="Times New Roman" panose="02020603050405020304" pitchFamily="18" charset="0"/>
                        </a:rPr>
                        <a:t>æld</a:t>
                      </a:r>
                      <a:r>
                        <a:rPr lang="en-US" sz="500" b="1" spc="-10">
                          <a:solidFill>
                            <a:srgbClr val="121212"/>
                          </a:solidFill>
                          <a:effectLst/>
                          <a:latin typeface="Cambria" panose="02040503050406030204" pitchFamily="18" charset="0"/>
                          <a:ea typeface="Times New Roman" panose="02020603050405020304" pitchFamily="18" charset="0"/>
                        </a:rPr>
                        <a:t>r</a:t>
                      </a:r>
                      <a:r>
                        <a:rPr lang="en-US" sz="500" b="1">
                          <a:solidFill>
                            <a:srgbClr val="121212"/>
                          </a:solidFill>
                          <a:effectLst/>
                          <a:latin typeface="Cambria" panose="02040503050406030204" pitchFamily="18" charset="0"/>
                          <a:ea typeface="Times New Roman" panose="02020603050405020304" pitchFamily="18" charset="0"/>
                        </a:rPr>
                        <a:t>ene</a:t>
                      </a:r>
                      <a:endParaRPr lang="da-DK" sz="7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4E3"/>
                    </a:solidFill>
                  </a:tcPr>
                </a:tc>
                <a:tc>
                  <a:txBody>
                    <a:bodyPr/>
                    <a:lstStyle/>
                    <a:p>
                      <a:pPr marL="65405" marR="374015">
                        <a:lnSpc>
                          <a:spcPct val="104000"/>
                        </a:lnSpc>
                        <a:spcBef>
                          <a:spcPts val="380"/>
                        </a:spcBef>
                        <a:spcAft>
                          <a:spcPts val="0"/>
                        </a:spcAft>
                      </a:pPr>
                      <a:r>
                        <a:rPr lang="en-US" sz="500" b="1">
                          <a:solidFill>
                            <a:srgbClr val="121212"/>
                          </a:solidFill>
                          <a:effectLst/>
                          <a:latin typeface="Cambria" panose="02040503050406030204" pitchFamily="18" charset="0"/>
                          <a:ea typeface="Times New Roman" panose="02020603050405020304" pitchFamily="18" charset="0"/>
                        </a:rPr>
                        <a:t>Anbe</a:t>
                      </a:r>
                      <a:r>
                        <a:rPr lang="en-US" sz="500" b="1" spc="-5">
                          <a:solidFill>
                            <a:srgbClr val="121212"/>
                          </a:solidFill>
                          <a:effectLst/>
                          <a:latin typeface="Cambria" panose="02040503050406030204" pitchFamily="18" charset="0"/>
                          <a:ea typeface="Times New Roman" panose="02020603050405020304" pitchFamily="18" charset="0"/>
                        </a:rPr>
                        <a:t>f</a:t>
                      </a:r>
                      <a:r>
                        <a:rPr lang="en-US" sz="500" b="1">
                          <a:solidFill>
                            <a:srgbClr val="121212"/>
                          </a:solidFill>
                          <a:effectLst/>
                          <a:latin typeface="Cambria" panose="02040503050406030204" pitchFamily="18" charset="0"/>
                          <a:ea typeface="Times New Roman" panose="02020603050405020304" pitchFamily="18" charset="0"/>
                        </a:rPr>
                        <a:t>alet</a:t>
                      </a:r>
                      <a:r>
                        <a:rPr lang="en-US" sz="500" b="1" spc="5">
                          <a:solidFill>
                            <a:srgbClr val="121212"/>
                          </a:solidFill>
                          <a:effectLst/>
                          <a:latin typeface="Cambria" panose="02040503050406030204" pitchFamily="18" charset="0"/>
                          <a:ea typeface="Times New Roman" panose="02020603050405020304" pitchFamily="18" charset="0"/>
                        </a:rPr>
                        <a:t> </a:t>
                      </a:r>
                      <a:r>
                        <a:rPr lang="en-US" sz="500" b="1">
                          <a:solidFill>
                            <a:srgbClr val="121212"/>
                          </a:solidFill>
                          <a:effectLst/>
                          <a:latin typeface="Cambria" panose="02040503050406030204" pitchFamily="18" charset="0"/>
                          <a:ea typeface="Times New Roman" panose="02020603050405020304" pitchFamily="18" charset="0"/>
                        </a:rPr>
                        <a:t>time</a:t>
                      </a:r>
                      <a:r>
                        <a:rPr lang="en-US" sz="500" b="1" spc="-20">
                          <a:solidFill>
                            <a:srgbClr val="121212"/>
                          </a:solidFill>
                          <a:effectLst/>
                          <a:latin typeface="Cambria" panose="02040503050406030204" pitchFamily="18" charset="0"/>
                          <a:ea typeface="Times New Roman" panose="02020603050405020304" pitchFamily="18" charset="0"/>
                        </a:rPr>
                        <a:t>f</a:t>
                      </a:r>
                      <a:r>
                        <a:rPr lang="en-US" sz="500" b="1">
                          <a:solidFill>
                            <a:srgbClr val="121212"/>
                          </a:solidFill>
                          <a:effectLst/>
                          <a:latin typeface="Cambria" panose="02040503050406030204" pitchFamily="18" charset="0"/>
                          <a:ea typeface="Times New Roman" panose="02020603050405020304" pitchFamily="18" charset="0"/>
                        </a:rPr>
                        <a:t>orbrug</a:t>
                      </a:r>
                      <a:r>
                        <a:rPr lang="en-US" sz="500" b="1" spc="-60">
                          <a:solidFill>
                            <a:srgbClr val="121212"/>
                          </a:solidFill>
                          <a:effectLst/>
                          <a:latin typeface="Cambria" panose="02040503050406030204" pitchFamily="18" charset="0"/>
                          <a:ea typeface="Times New Roman" panose="02020603050405020304" pitchFamily="18" charset="0"/>
                        </a:rPr>
                        <a:t> </a:t>
                      </a:r>
                      <a:r>
                        <a:rPr lang="en-US" sz="500" b="1">
                          <a:solidFill>
                            <a:srgbClr val="121212"/>
                          </a:solidFill>
                          <a:effectLst/>
                          <a:latin typeface="Cambria" panose="02040503050406030204" pitchFamily="18" charset="0"/>
                          <a:ea typeface="Times New Roman" panose="02020603050405020304" pitchFamily="18" charset="0"/>
                        </a:rPr>
                        <a:t>og ansvarli</a:t>
                      </a:r>
                      <a:r>
                        <a:rPr lang="en-US" sz="500" b="1" spc="-5">
                          <a:solidFill>
                            <a:srgbClr val="121212"/>
                          </a:solidFill>
                          <a:effectLst/>
                          <a:latin typeface="Cambria" panose="02040503050406030204" pitchFamily="18" charset="0"/>
                          <a:ea typeface="Times New Roman" panose="02020603050405020304" pitchFamily="18" charset="0"/>
                        </a:rPr>
                        <a:t>g</a:t>
                      </a:r>
                      <a:r>
                        <a:rPr lang="en-US" sz="500" b="1">
                          <a:solidFill>
                            <a:srgbClr val="121212"/>
                          </a:solidFill>
                          <a:effectLst/>
                          <a:latin typeface="Cambria" panose="02040503050406030204" pitchFamily="18" charset="0"/>
                          <a:ea typeface="Times New Roman" panose="02020603050405020304" pitchFamily="18" charset="0"/>
                        </a:rPr>
                        <a:t>e</a:t>
                      </a:r>
                      <a:endParaRPr lang="da-DK" sz="7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4E3"/>
                    </a:solidFill>
                  </a:tcPr>
                </a:tc>
                <a:extLst>
                  <a:ext uri="{0D108BD9-81ED-4DB2-BD59-A6C34878D82A}">
                    <a16:rowId xmlns:a16="http://schemas.microsoft.com/office/drawing/2014/main" val="977342603"/>
                  </a:ext>
                </a:extLst>
              </a:tr>
              <a:tr h="1072140">
                <a:tc>
                  <a:txBody>
                    <a:bodyPr/>
                    <a:lstStyle/>
                    <a:p>
                      <a:pPr marL="65405" marR="200660">
                        <a:lnSpc>
                          <a:spcPct val="104000"/>
                        </a:lnSpc>
                        <a:spcBef>
                          <a:spcPts val="425"/>
                        </a:spcBef>
                        <a:spcAft>
                          <a:spcPts val="0"/>
                        </a:spcAft>
                      </a:pPr>
                      <a:r>
                        <a:rPr lang="da-DK" sz="500" b="1">
                          <a:solidFill>
                            <a:srgbClr val="121212"/>
                          </a:solidFill>
                          <a:effectLst/>
                          <a:latin typeface="Cambria" panose="02040503050406030204" pitchFamily="18" charset="0"/>
                          <a:ea typeface="Times New Roman" panose="02020603050405020304" pitchFamily="18" charset="0"/>
                        </a:rPr>
                        <a:t>Udvikling</a:t>
                      </a:r>
                      <a:r>
                        <a:rPr lang="da-DK" sz="500" b="1" spc="160">
                          <a:solidFill>
                            <a:srgbClr val="121212"/>
                          </a:solidFill>
                          <a:effectLst/>
                          <a:latin typeface="Cambria" panose="02040503050406030204" pitchFamily="18" charset="0"/>
                          <a:ea typeface="Times New Roman" panose="02020603050405020304" pitchFamily="18" charset="0"/>
                        </a:rPr>
                        <a:t> </a:t>
                      </a:r>
                      <a:r>
                        <a:rPr lang="da-DK" sz="500" b="1">
                          <a:solidFill>
                            <a:srgbClr val="121212"/>
                          </a:solidFill>
                          <a:effectLst/>
                          <a:latin typeface="Cambria" panose="02040503050406030204" pitchFamily="18" charset="0"/>
                          <a:ea typeface="Times New Roman" panose="02020603050405020304" pitchFamily="18" charset="0"/>
                        </a:rPr>
                        <a:t>af</a:t>
                      </a:r>
                      <a:r>
                        <a:rPr lang="da-DK" sz="500" b="1" spc="65">
                          <a:solidFill>
                            <a:srgbClr val="121212"/>
                          </a:solidFill>
                          <a:effectLst/>
                          <a:latin typeface="Cambria" panose="02040503050406030204" pitchFamily="18" charset="0"/>
                          <a:ea typeface="Times New Roman" panose="02020603050405020304" pitchFamily="18" charset="0"/>
                        </a:rPr>
                        <a:t> </a:t>
                      </a:r>
                      <a:r>
                        <a:rPr lang="da-DK" sz="500" b="1">
                          <a:solidFill>
                            <a:srgbClr val="121212"/>
                          </a:solidFill>
                          <a:effectLst/>
                          <a:latin typeface="Cambria" panose="02040503050406030204" pitchFamily="18" charset="0"/>
                          <a:ea typeface="Times New Roman" panose="02020603050405020304" pitchFamily="18" charset="0"/>
                        </a:rPr>
                        <a:t>sociale </a:t>
                      </a:r>
                      <a:r>
                        <a:rPr lang="da-DK" sz="500" b="1" spc="-15">
                          <a:solidFill>
                            <a:srgbClr val="121212"/>
                          </a:solidFill>
                          <a:effectLst/>
                          <a:latin typeface="Cambria" panose="02040503050406030204" pitchFamily="18" charset="0"/>
                          <a:ea typeface="Times New Roman" panose="02020603050405020304" pitchFamily="18" charset="0"/>
                        </a:rPr>
                        <a:t>k</a:t>
                      </a:r>
                      <a:r>
                        <a:rPr lang="da-DK" sz="500" b="1">
                          <a:solidFill>
                            <a:srgbClr val="121212"/>
                          </a:solidFill>
                          <a:effectLst/>
                          <a:latin typeface="Cambria" panose="02040503050406030204" pitchFamily="18" charset="0"/>
                          <a:ea typeface="Times New Roman" panose="02020603050405020304" pitchFamily="18" charset="0"/>
                        </a:rPr>
                        <a:t>ompeten</a:t>
                      </a:r>
                      <a:r>
                        <a:rPr lang="da-DK" sz="500" b="1" spc="-10">
                          <a:solidFill>
                            <a:srgbClr val="121212"/>
                          </a:solidFill>
                          <a:effectLst/>
                          <a:latin typeface="Cambria" panose="02040503050406030204" pitchFamily="18" charset="0"/>
                          <a:ea typeface="Times New Roman" panose="02020603050405020304" pitchFamily="18" charset="0"/>
                        </a:rPr>
                        <a:t>c</a:t>
                      </a:r>
                      <a:r>
                        <a:rPr lang="da-DK" sz="500" b="1">
                          <a:solidFill>
                            <a:srgbClr val="121212"/>
                          </a:solidFill>
                          <a:effectLst/>
                          <a:latin typeface="Cambria" panose="02040503050406030204" pitchFamily="18" charset="0"/>
                          <a:ea typeface="Times New Roman" panose="02020603050405020304" pitchFamily="18" charset="0"/>
                        </a:rPr>
                        <a:t>er (</a:t>
                      </a:r>
                      <a:r>
                        <a:rPr lang="da-DK" sz="500" b="1" spc="-15">
                          <a:solidFill>
                            <a:srgbClr val="121212"/>
                          </a:solidFill>
                          <a:effectLst/>
                          <a:latin typeface="Cambria" panose="02040503050406030204" pitchFamily="18" charset="0"/>
                          <a:ea typeface="Times New Roman" panose="02020603050405020304" pitchFamily="18" charset="0"/>
                        </a:rPr>
                        <a:t>k</a:t>
                      </a:r>
                      <a:r>
                        <a:rPr lang="da-DK" sz="500" b="1" spc="-5">
                          <a:solidFill>
                            <a:srgbClr val="121212"/>
                          </a:solidFill>
                          <a:effectLst/>
                          <a:latin typeface="Cambria" panose="02040503050406030204" pitchFamily="18" charset="0"/>
                          <a:ea typeface="Times New Roman" panose="02020603050405020304" pitchFamily="18" charset="0"/>
                        </a:rPr>
                        <a:t>o</a:t>
                      </a:r>
                      <a:r>
                        <a:rPr lang="da-DK" sz="500" b="1">
                          <a:solidFill>
                            <a:srgbClr val="121212"/>
                          </a:solidFill>
                          <a:effectLst/>
                          <a:latin typeface="Cambria" panose="02040503050406030204" pitchFamily="18" charset="0"/>
                          <a:ea typeface="Times New Roman" panose="02020603050405020304" pitchFamily="18" charset="0"/>
                        </a:rPr>
                        <a:t>gniti</a:t>
                      </a:r>
                      <a:r>
                        <a:rPr lang="da-DK" sz="500" b="1" spc="-15">
                          <a:solidFill>
                            <a:srgbClr val="121212"/>
                          </a:solidFill>
                          <a:effectLst/>
                          <a:latin typeface="Cambria" panose="02040503050406030204" pitchFamily="18" charset="0"/>
                          <a:ea typeface="Times New Roman" panose="02020603050405020304" pitchFamily="18" charset="0"/>
                        </a:rPr>
                        <a:t>v</a:t>
                      </a:r>
                      <a:r>
                        <a:rPr lang="da-DK" sz="500" b="1">
                          <a:solidFill>
                            <a:srgbClr val="121212"/>
                          </a:solidFill>
                          <a:effectLst/>
                          <a:latin typeface="Cambria" panose="02040503050406030204" pitchFamily="18" charset="0"/>
                          <a:ea typeface="Times New Roman" panose="02020603050405020304" pitchFamily="18" charset="0"/>
                        </a:rPr>
                        <a:t>e </a:t>
                      </a:r>
                      <a:r>
                        <a:rPr lang="da-DK" sz="500" b="1" spc="-5">
                          <a:solidFill>
                            <a:srgbClr val="121212"/>
                          </a:solidFill>
                          <a:effectLst/>
                          <a:latin typeface="Cambria" panose="02040503050406030204" pitchFamily="18" charset="0"/>
                          <a:ea typeface="Times New Roman" panose="02020603050405020304" pitchFamily="18" charset="0"/>
                        </a:rPr>
                        <a:t>f</a:t>
                      </a:r>
                      <a:r>
                        <a:rPr lang="da-DK" sz="500" b="1">
                          <a:solidFill>
                            <a:srgbClr val="121212"/>
                          </a:solidFill>
                          <a:effectLst/>
                          <a:latin typeface="Cambria" panose="02040503050406030204" pitchFamily="18" charset="0"/>
                          <a:ea typeface="Times New Roman" panose="02020603050405020304" pitchFamily="18" charset="0"/>
                        </a:rPr>
                        <a:t>æ</a:t>
                      </a:r>
                      <a:r>
                        <a:rPr lang="da-DK" sz="500" b="1" spc="-10">
                          <a:solidFill>
                            <a:srgbClr val="121212"/>
                          </a:solidFill>
                          <a:effectLst/>
                          <a:latin typeface="Cambria" panose="02040503050406030204" pitchFamily="18" charset="0"/>
                          <a:ea typeface="Times New Roman" panose="02020603050405020304" pitchFamily="18" charset="0"/>
                        </a:rPr>
                        <a:t>r</a:t>
                      </a:r>
                      <a:r>
                        <a:rPr lang="da-DK" sz="500" b="1">
                          <a:solidFill>
                            <a:srgbClr val="121212"/>
                          </a:solidFill>
                          <a:effectLst/>
                          <a:latin typeface="Cambria" panose="02040503050406030204" pitchFamily="18" charset="0"/>
                          <a:ea typeface="Times New Roman" panose="02020603050405020304" pitchFamily="18" charset="0"/>
                        </a:rPr>
                        <a:t>dig- heder)</a:t>
                      </a:r>
                      <a:endParaRPr lang="da-DK" sz="700">
                        <a:effectLst/>
                        <a:latin typeface="Times New Roman" panose="02020603050405020304" pitchFamily="18" charset="0"/>
                        <a:ea typeface="Times New Roman" panose="02020603050405020304" pitchFamily="18" charset="0"/>
                      </a:endParaRPr>
                    </a:p>
                    <a:p>
                      <a:pPr>
                        <a:lnSpc>
                          <a:spcPts val="800"/>
                        </a:lnSpc>
                        <a:spcBef>
                          <a:spcPts val="40"/>
                        </a:spcBef>
                        <a:spcAft>
                          <a:spcPts val="0"/>
                        </a:spcAft>
                      </a:pPr>
                      <a:r>
                        <a:rPr lang="da-DK" sz="600" b="1">
                          <a:effectLst/>
                          <a:latin typeface="Cambria" panose="02040503050406030204" pitchFamily="18" charset="0"/>
                          <a:ea typeface="Times New Roman" panose="02020603050405020304" pitchFamily="18" charset="0"/>
                        </a:rPr>
                        <a:t> </a:t>
                      </a:r>
                      <a:endParaRPr lang="da-DK" sz="700">
                        <a:effectLst/>
                        <a:latin typeface="Times New Roman" panose="02020603050405020304" pitchFamily="18" charset="0"/>
                        <a:ea typeface="Times New Roman" panose="02020603050405020304" pitchFamily="18" charset="0"/>
                      </a:endParaRPr>
                    </a:p>
                    <a:p>
                      <a:pPr marL="65405" marR="117475">
                        <a:lnSpc>
                          <a:spcPct val="104000"/>
                        </a:lnSpc>
                        <a:spcAft>
                          <a:spcPts val="0"/>
                        </a:spcAft>
                      </a:pPr>
                      <a:r>
                        <a:rPr lang="da-DK" sz="500" b="1" spc="-15">
                          <a:solidFill>
                            <a:srgbClr val="121212"/>
                          </a:solidFill>
                          <a:effectLst/>
                          <a:latin typeface="Cambria" panose="02040503050406030204" pitchFamily="18" charset="0"/>
                          <a:ea typeface="Times New Roman" panose="02020603050405020304" pitchFamily="18" charset="0"/>
                        </a:rPr>
                        <a:t>F</a:t>
                      </a:r>
                      <a:r>
                        <a:rPr lang="da-DK" sz="500" b="1">
                          <a:solidFill>
                            <a:srgbClr val="121212"/>
                          </a:solidFill>
                          <a:effectLst/>
                          <a:latin typeface="Cambria" panose="02040503050406030204" pitchFamily="18" charset="0"/>
                          <a:ea typeface="Times New Roman" panose="02020603050405020304" pitchFamily="18" charset="0"/>
                        </a:rPr>
                        <a:t>o</a:t>
                      </a:r>
                      <a:r>
                        <a:rPr lang="da-DK" sz="500" b="1" spc="-10">
                          <a:solidFill>
                            <a:srgbClr val="121212"/>
                          </a:solidFill>
                          <a:effectLst/>
                          <a:latin typeface="Cambria" panose="02040503050406030204" pitchFamily="18" charset="0"/>
                          <a:ea typeface="Times New Roman" panose="02020603050405020304" pitchFamily="18" charset="0"/>
                        </a:rPr>
                        <a:t>r</a:t>
                      </a:r>
                      <a:r>
                        <a:rPr lang="da-DK" sz="500" b="1">
                          <a:solidFill>
                            <a:srgbClr val="121212"/>
                          </a:solidFill>
                          <a:effectLst/>
                          <a:latin typeface="Cambria" panose="02040503050406030204" pitchFamily="18" charset="0"/>
                          <a:ea typeface="Times New Roman" panose="02020603050405020304" pitchFamily="18" charset="0"/>
                        </a:rPr>
                        <a:t>e</a:t>
                      </a:r>
                      <a:r>
                        <a:rPr lang="da-DK" sz="500" b="1" spc="-5">
                          <a:solidFill>
                            <a:srgbClr val="121212"/>
                          </a:solidFill>
                          <a:effectLst/>
                          <a:latin typeface="Cambria" panose="02040503050406030204" pitchFamily="18" charset="0"/>
                          <a:ea typeface="Times New Roman" panose="02020603050405020304" pitchFamily="18" charset="0"/>
                        </a:rPr>
                        <a:t>b</a:t>
                      </a:r>
                      <a:r>
                        <a:rPr lang="da-DK" sz="500" b="1">
                          <a:solidFill>
                            <a:srgbClr val="121212"/>
                          </a:solidFill>
                          <a:effectLst/>
                          <a:latin typeface="Cambria" panose="02040503050406030204" pitchFamily="18" charset="0"/>
                          <a:ea typeface="Times New Roman" panose="02020603050405020304" pitchFamily="18" charset="0"/>
                        </a:rPr>
                        <a:t>yg</a:t>
                      </a:r>
                      <a:r>
                        <a:rPr lang="da-DK" sz="500" b="1" spc="-5">
                          <a:solidFill>
                            <a:srgbClr val="121212"/>
                          </a:solidFill>
                          <a:effectLst/>
                          <a:latin typeface="Cambria" panose="02040503050406030204" pitchFamily="18" charset="0"/>
                          <a:ea typeface="Times New Roman" panose="02020603050405020304" pitchFamily="18" charset="0"/>
                        </a:rPr>
                        <a:t>g</a:t>
                      </a:r>
                      <a:r>
                        <a:rPr lang="da-DK" sz="500" b="1">
                          <a:solidFill>
                            <a:srgbClr val="121212"/>
                          </a:solidFill>
                          <a:effectLst/>
                          <a:latin typeface="Cambria" panose="02040503050406030204" pitchFamily="18" charset="0"/>
                          <a:ea typeface="Times New Roman" panose="02020603050405020304" pitchFamily="18" charset="0"/>
                        </a:rPr>
                        <a:t>else</a:t>
                      </a:r>
                      <a:r>
                        <a:rPr lang="da-DK" sz="500" b="1" spc="-10">
                          <a:solidFill>
                            <a:srgbClr val="121212"/>
                          </a:solidFill>
                          <a:effectLst/>
                          <a:latin typeface="Cambria" panose="02040503050406030204" pitchFamily="18" charset="0"/>
                          <a:ea typeface="Times New Roman" panose="02020603050405020304" pitchFamily="18" charset="0"/>
                        </a:rPr>
                        <a:t> </a:t>
                      </a:r>
                      <a:r>
                        <a:rPr lang="da-DK" sz="500" b="1">
                          <a:solidFill>
                            <a:srgbClr val="121212"/>
                          </a:solidFill>
                          <a:effectLst/>
                          <a:latin typeface="Cambria" panose="02040503050406030204" pitchFamily="18" charset="0"/>
                          <a:ea typeface="Times New Roman" panose="02020603050405020304" pitchFamily="18" charset="0"/>
                        </a:rPr>
                        <a:t>af flertals-mis</a:t>
                      </a:r>
                      <a:r>
                        <a:rPr lang="da-DK" sz="500" b="1" spc="-15">
                          <a:solidFill>
                            <a:srgbClr val="121212"/>
                          </a:solidFill>
                          <a:effectLst/>
                          <a:latin typeface="Cambria" panose="02040503050406030204" pitchFamily="18" charset="0"/>
                          <a:ea typeface="Times New Roman" panose="02020603050405020304" pitchFamily="18" charset="0"/>
                        </a:rPr>
                        <a:t>f</a:t>
                      </a:r>
                      <a:r>
                        <a:rPr lang="da-DK" sz="500" b="1">
                          <a:solidFill>
                            <a:srgbClr val="121212"/>
                          </a:solidFill>
                          <a:effectLst/>
                          <a:latin typeface="Cambria" panose="02040503050406030204" pitchFamily="18" charset="0"/>
                          <a:ea typeface="Times New Roman" panose="02020603050405020304" pitchFamily="18" charset="0"/>
                        </a:rPr>
                        <a:t>o</a:t>
                      </a:r>
                      <a:r>
                        <a:rPr lang="da-DK" sz="500" b="1" spc="-10">
                          <a:solidFill>
                            <a:srgbClr val="121212"/>
                          </a:solidFill>
                          <a:effectLst/>
                          <a:latin typeface="Cambria" panose="02040503050406030204" pitchFamily="18" charset="0"/>
                          <a:ea typeface="Times New Roman" panose="02020603050405020304" pitchFamily="18" charset="0"/>
                        </a:rPr>
                        <a:t>r</a:t>
                      </a:r>
                      <a:r>
                        <a:rPr lang="da-DK" sz="500" b="1">
                          <a:solidFill>
                            <a:srgbClr val="121212"/>
                          </a:solidFill>
                          <a:effectLst/>
                          <a:latin typeface="Cambria" panose="02040503050406030204" pitchFamily="18" charset="0"/>
                          <a:ea typeface="Times New Roman" panose="02020603050405020304" pitchFamily="18" charset="0"/>
                        </a:rPr>
                        <a:t>ståelse</a:t>
                      </a:r>
                      <a:r>
                        <a:rPr lang="da-DK" sz="500" b="1" spc="-55">
                          <a:solidFill>
                            <a:srgbClr val="121212"/>
                          </a:solidFill>
                          <a:effectLst/>
                          <a:latin typeface="Cambria" panose="02040503050406030204" pitchFamily="18" charset="0"/>
                          <a:ea typeface="Times New Roman" panose="02020603050405020304" pitchFamily="18" charset="0"/>
                        </a:rPr>
                        <a:t>r</a:t>
                      </a:r>
                      <a:r>
                        <a:rPr lang="da-DK" sz="500" b="1">
                          <a:solidFill>
                            <a:srgbClr val="121212"/>
                          </a:solidFill>
                          <a:effectLst/>
                          <a:latin typeface="Cambria" panose="02040503050406030204" pitchFamily="18" charset="0"/>
                          <a:ea typeface="Times New Roman" panose="02020603050405020304" pitchFamily="18" charset="0"/>
                        </a:rPr>
                        <a:t>, samarbejd</a:t>
                      </a:r>
                      <a:r>
                        <a:rPr lang="da-DK" sz="500" b="1" spc="-5">
                          <a:solidFill>
                            <a:srgbClr val="121212"/>
                          </a:solidFill>
                          <a:effectLst/>
                          <a:latin typeface="Cambria" panose="02040503050406030204" pitchFamily="18" charset="0"/>
                          <a:ea typeface="Times New Roman" panose="02020603050405020304" pitchFamily="18" charset="0"/>
                        </a:rPr>
                        <a:t>e</a:t>
                      </a:r>
                      <a:r>
                        <a:rPr lang="da-DK" sz="500" b="1">
                          <a:solidFill>
                            <a:srgbClr val="121212"/>
                          </a:solidFill>
                          <a:effectLst/>
                          <a:latin typeface="Cambria" panose="02040503050406030204" pitchFamily="18" charset="0"/>
                          <a:ea typeface="Times New Roman" panose="02020603050405020304" pitchFamily="18" charset="0"/>
                        </a:rPr>
                        <a:t>,</a:t>
                      </a:r>
                      <a:r>
                        <a:rPr lang="da-DK" sz="500" b="1" spc="-10">
                          <a:solidFill>
                            <a:srgbClr val="121212"/>
                          </a:solidFill>
                          <a:effectLst/>
                          <a:latin typeface="Cambria" panose="02040503050406030204" pitchFamily="18" charset="0"/>
                          <a:ea typeface="Times New Roman" panose="02020603050405020304" pitchFamily="18" charset="0"/>
                        </a:rPr>
                        <a:t> </a:t>
                      </a:r>
                      <a:r>
                        <a:rPr lang="da-DK" sz="500" b="1">
                          <a:solidFill>
                            <a:srgbClr val="121212"/>
                          </a:solidFill>
                          <a:effectLst/>
                          <a:latin typeface="Cambria" panose="02040503050406030204" pitchFamily="18" charset="0"/>
                          <a:ea typeface="Times New Roman" panose="02020603050405020304" pitchFamily="18" charset="0"/>
                        </a:rPr>
                        <a:t>tillid</a:t>
                      </a:r>
                      <a:r>
                        <a:rPr lang="da-DK" sz="500" b="1" spc="150">
                          <a:solidFill>
                            <a:srgbClr val="121212"/>
                          </a:solidFill>
                          <a:effectLst/>
                          <a:latin typeface="Cambria" panose="02040503050406030204" pitchFamily="18" charset="0"/>
                          <a:ea typeface="Times New Roman" panose="02020603050405020304" pitchFamily="18" charset="0"/>
                        </a:rPr>
                        <a:t> </a:t>
                      </a:r>
                      <a:r>
                        <a:rPr lang="da-DK" sz="500" b="1" spc="-5">
                          <a:solidFill>
                            <a:srgbClr val="121212"/>
                          </a:solidFill>
                          <a:effectLst/>
                          <a:latin typeface="Cambria" panose="02040503050406030204" pitchFamily="18" charset="0"/>
                          <a:ea typeface="Times New Roman" panose="02020603050405020304" pitchFamily="18" charset="0"/>
                        </a:rPr>
                        <a:t>o</a:t>
                      </a:r>
                      <a:r>
                        <a:rPr lang="da-DK" sz="500" b="1">
                          <a:solidFill>
                            <a:srgbClr val="121212"/>
                          </a:solidFill>
                          <a:effectLst/>
                          <a:latin typeface="Cambria" panose="02040503050406030204" pitchFamily="18" charset="0"/>
                          <a:ea typeface="Times New Roman" panose="02020603050405020304" pitchFamily="18" charset="0"/>
                        </a:rPr>
                        <a:t>g omso</a:t>
                      </a:r>
                      <a:r>
                        <a:rPr lang="da-DK" sz="500" b="1" spc="-5">
                          <a:solidFill>
                            <a:srgbClr val="121212"/>
                          </a:solidFill>
                          <a:effectLst/>
                          <a:latin typeface="Cambria" panose="02040503050406030204" pitchFamily="18" charset="0"/>
                          <a:ea typeface="Times New Roman" panose="02020603050405020304" pitchFamily="18" charset="0"/>
                        </a:rPr>
                        <a:t>r</a:t>
                      </a:r>
                      <a:r>
                        <a:rPr lang="da-DK" sz="500" b="1">
                          <a:solidFill>
                            <a:srgbClr val="121212"/>
                          </a:solidFill>
                          <a:effectLst/>
                          <a:latin typeface="Cambria" panose="02040503050406030204" pitchFamily="18" charset="0"/>
                          <a:ea typeface="Times New Roman" panose="02020603050405020304" pitchFamily="18" charset="0"/>
                        </a:rPr>
                        <a:t>g</a:t>
                      </a:r>
                      <a:endParaRPr lang="da-DK" sz="7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marL="65405">
                        <a:spcBef>
                          <a:spcPts val="425"/>
                        </a:spcBef>
                        <a:spcAft>
                          <a:spcPts val="0"/>
                        </a:spcAft>
                      </a:pPr>
                      <a:r>
                        <a:rPr lang="da-DK" sz="500" spc="-10" dirty="0">
                          <a:solidFill>
                            <a:srgbClr val="121212"/>
                          </a:solidFill>
                          <a:effectLst/>
                          <a:latin typeface="Cambria" panose="02040503050406030204" pitchFamily="18" charset="0"/>
                          <a:ea typeface="Times New Roman" panose="02020603050405020304" pitchFamily="18" charset="0"/>
                        </a:rPr>
                        <a:t>F</a:t>
                      </a:r>
                      <a:r>
                        <a:rPr lang="da-DK" sz="500" dirty="0">
                          <a:solidFill>
                            <a:srgbClr val="121212"/>
                          </a:solidFill>
                          <a:effectLst/>
                          <a:latin typeface="Cambria" panose="02040503050406030204" pitchFamily="18" charset="0"/>
                          <a:ea typeface="Times New Roman" panose="02020603050405020304" pitchFamily="18" charset="0"/>
                        </a:rPr>
                        <a:t>ri</a:t>
                      </a:r>
                      <a:r>
                        <a:rPr lang="da-DK" sz="500" spc="-15" dirty="0">
                          <a:solidFill>
                            <a:srgbClr val="121212"/>
                          </a:solidFill>
                          <a:effectLst/>
                          <a:latin typeface="Cambria" panose="02040503050406030204" pitchFamily="18" charset="0"/>
                          <a:ea typeface="Times New Roman" panose="02020603050405020304" pitchFamily="18" charset="0"/>
                        </a:rPr>
                        <a:t> F</a:t>
                      </a:r>
                      <a:r>
                        <a:rPr lang="da-DK" sz="500" dirty="0">
                          <a:solidFill>
                            <a:srgbClr val="121212"/>
                          </a:solidFill>
                          <a:effectLst/>
                          <a:latin typeface="Cambria" panose="02040503050406030204" pitchFamily="18" charset="0"/>
                          <a:ea typeface="Times New Roman" panose="02020603050405020304" pitchFamily="18" charset="0"/>
                        </a:rPr>
                        <a:t>or</a:t>
                      </a:r>
                      <a:r>
                        <a:rPr lang="da-DK" sz="500" spc="90" dirty="0">
                          <a:solidFill>
                            <a:srgbClr val="121212"/>
                          </a:solidFill>
                          <a:effectLst/>
                          <a:latin typeface="Cambria" panose="02040503050406030204" pitchFamily="18" charset="0"/>
                          <a:ea typeface="Times New Roman" panose="02020603050405020304" pitchFamily="18" charset="0"/>
                        </a:rPr>
                        <a:t> </a:t>
                      </a:r>
                      <a:r>
                        <a:rPr lang="da-DK" sz="500" dirty="0" err="1">
                          <a:solidFill>
                            <a:srgbClr val="121212"/>
                          </a:solidFill>
                          <a:effectLst/>
                          <a:latin typeface="Cambria" panose="02040503050406030204" pitchFamily="18" charset="0"/>
                          <a:ea typeface="Times New Roman" panose="02020603050405020304" pitchFamily="18" charset="0"/>
                        </a:rPr>
                        <a:t>Mobberi</a:t>
                      </a:r>
                      <a:r>
                        <a:rPr lang="da-DK" sz="500" spc="-25" dirty="0">
                          <a:solidFill>
                            <a:srgbClr val="121212"/>
                          </a:solidFill>
                          <a:effectLst/>
                          <a:latin typeface="Cambria" panose="02040503050406030204" pitchFamily="18" charset="0"/>
                          <a:ea typeface="Times New Roman" panose="02020603050405020304" pitchFamily="18" charset="0"/>
                        </a:rPr>
                        <a:t> </a:t>
                      </a:r>
                      <a:r>
                        <a:rPr lang="da-DK" sz="500" dirty="0">
                          <a:solidFill>
                            <a:srgbClr val="121212"/>
                          </a:solidFill>
                          <a:effectLst/>
                          <a:latin typeface="Cambria" panose="02040503050406030204" pitchFamily="18" charset="0"/>
                          <a:ea typeface="Times New Roman" panose="02020603050405020304" pitchFamily="18" charset="0"/>
                        </a:rPr>
                        <a:t>(FFM)</a:t>
                      </a:r>
                      <a:endParaRPr lang="da-DK" sz="700" dirty="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500" b="1" u="none" strike="noStrike" dirty="0">
                          <a:solidFill>
                            <a:srgbClr val="747676"/>
                          </a:solidFill>
                          <a:effectLst/>
                          <a:latin typeface="Cambria" panose="02040503050406030204" pitchFamily="18" charset="0"/>
                          <a:ea typeface="Times New Roman" panose="02020603050405020304" pitchFamily="18" charset="0"/>
                          <a:hlinkClick r:id="rId2"/>
                        </a:rPr>
                        <a:t>ww</a:t>
                      </a:r>
                      <a:r>
                        <a:rPr lang="da-DK" sz="500" b="1" u="none" strike="noStrike" spc="-20" dirty="0">
                          <a:solidFill>
                            <a:srgbClr val="747676"/>
                          </a:solidFill>
                          <a:effectLst/>
                          <a:latin typeface="Cambria" panose="02040503050406030204" pitchFamily="18" charset="0"/>
                          <a:ea typeface="Times New Roman" panose="02020603050405020304" pitchFamily="18" charset="0"/>
                          <a:hlinkClick r:id="rId2"/>
                        </a:rPr>
                        <a:t>w</a:t>
                      </a:r>
                      <a:r>
                        <a:rPr lang="da-DK" sz="500" b="1" u="none" strike="noStrike" dirty="0">
                          <a:solidFill>
                            <a:srgbClr val="747676"/>
                          </a:solidFill>
                          <a:effectLst/>
                          <a:latin typeface="Cambria" panose="02040503050406030204" pitchFamily="18" charset="0"/>
                          <a:ea typeface="Times New Roman" panose="02020603050405020304" pitchFamily="18" charset="0"/>
                          <a:hlinkClick r:id="rId2"/>
                        </a:rPr>
                        <a:t>.fri</a:t>
                      </a:r>
                      <a:r>
                        <a:rPr lang="da-DK" sz="500" b="1" u="none" strike="noStrike" spc="-20" dirty="0">
                          <a:solidFill>
                            <a:srgbClr val="747676"/>
                          </a:solidFill>
                          <a:effectLst/>
                          <a:latin typeface="Cambria" panose="02040503050406030204" pitchFamily="18" charset="0"/>
                          <a:ea typeface="Times New Roman" panose="02020603050405020304" pitchFamily="18" charset="0"/>
                          <a:hlinkClick r:id="rId2"/>
                        </a:rPr>
                        <a:t>f</a:t>
                      </a:r>
                      <a:r>
                        <a:rPr lang="da-DK" sz="500" b="1" u="none" strike="noStrike" dirty="0">
                          <a:solidFill>
                            <a:srgbClr val="747676"/>
                          </a:solidFill>
                          <a:effectLst/>
                          <a:latin typeface="Cambria" panose="02040503050406030204" pitchFamily="18" charset="0"/>
                          <a:ea typeface="Times New Roman" panose="02020603050405020304" pitchFamily="18" charset="0"/>
                          <a:hlinkClick r:id="rId2"/>
                        </a:rPr>
                        <a:t>ormobberi.dk</a:t>
                      </a:r>
                      <a:endParaRPr lang="da-DK" sz="700" dirty="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500" b="1" dirty="0">
                          <a:solidFill>
                            <a:srgbClr val="747676"/>
                          </a:solidFill>
                          <a:effectLst/>
                          <a:latin typeface="Cambria" panose="02040503050406030204" pitchFamily="18" charset="0"/>
                          <a:ea typeface="Times New Roman" panose="02020603050405020304" pitchFamily="18" charset="0"/>
                        </a:rPr>
                        <a:t> </a:t>
                      </a:r>
                      <a:endParaRPr lang="da-DK" sz="700" dirty="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500" dirty="0">
                          <a:effectLst/>
                          <a:latin typeface="Cambria" panose="02040503050406030204" pitchFamily="18" charset="0"/>
                          <a:ea typeface="Times New Roman" panose="02020603050405020304" pitchFamily="18" charset="0"/>
                        </a:rPr>
                        <a:t>Børns alsidige og personlige udvikling </a:t>
                      </a:r>
                      <a:endParaRPr lang="da-DK" sz="700" dirty="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500" b="1" dirty="0">
                          <a:solidFill>
                            <a:srgbClr val="747676"/>
                          </a:solidFill>
                          <a:effectLst/>
                          <a:latin typeface="Cambria" panose="02040503050406030204" pitchFamily="18" charset="0"/>
                          <a:ea typeface="Times New Roman" panose="02020603050405020304" pitchFamily="18" charset="0"/>
                        </a:rPr>
                        <a:t> </a:t>
                      </a:r>
                      <a:endParaRPr lang="da-DK" sz="700" dirty="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500" dirty="0">
                          <a:effectLst/>
                          <a:latin typeface="Cambria" panose="02040503050406030204" pitchFamily="18" charset="0"/>
                          <a:ea typeface="Times New Roman" panose="02020603050405020304" pitchFamily="18" charset="0"/>
                        </a:rPr>
                        <a:t> </a:t>
                      </a:r>
                      <a:endParaRPr lang="da-DK" sz="7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marL="65405">
                        <a:spcBef>
                          <a:spcPts val="425"/>
                        </a:spcBef>
                        <a:spcAft>
                          <a:spcPts val="0"/>
                        </a:spcAft>
                      </a:pPr>
                      <a:r>
                        <a:rPr lang="da-DK" sz="500" spc="-15">
                          <a:solidFill>
                            <a:srgbClr val="121212"/>
                          </a:solidFill>
                          <a:effectLst/>
                          <a:latin typeface="Cambria" panose="02040503050406030204" pitchFamily="18" charset="0"/>
                          <a:ea typeface="Times New Roman" panose="02020603050405020304" pitchFamily="18" charset="0"/>
                        </a:rPr>
                        <a:t>F</a:t>
                      </a:r>
                      <a:r>
                        <a:rPr lang="da-DK" sz="500">
                          <a:solidFill>
                            <a:srgbClr val="121212"/>
                          </a:solidFill>
                          <a:effectLst/>
                          <a:latin typeface="Cambria" panose="02040503050406030204" pitchFamily="18" charset="0"/>
                          <a:ea typeface="Times New Roman" panose="02020603050405020304" pitchFamily="18" charset="0"/>
                        </a:rPr>
                        <a:t>o</a:t>
                      </a:r>
                      <a:r>
                        <a:rPr lang="da-DK" sz="500" spc="-10">
                          <a:solidFill>
                            <a:srgbClr val="121212"/>
                          </a:solidFill>
                          <a:effectLst/>
                          <a:latin typeface="Cambria" panose="02040503050406030204" pitchFamily="18" charset="0"/>
                          <a:ea typeface="Times New Roman" panose="02020603050405020304" pitchFamily="18" charset="0"/>
                        </a:rPr>
                        <a:t>r</a:t>
                      </a:r>
                      <a:r>
                        <a:rPr lang="da-DK" sz="500">
                          <a:solidFill>
                            <a:srgbClr val="121212"/>
                          </a:solidFill>
                          <a:effectLst/>
                          <a:latin typeface="Cambria" panose="02040503050406030204" pitchFamily="18" charset="0"/>
                          <a:ea typeface="Times New Roman" panose="02020603050405020304" pitchFamily="18" charset="0"/>
                        </a:rPr>
                        <a:t>e</a:t>
                      </a:r>
                      <a:r>
                        <a:rPr lang="da-DK" sz="500" spc="-5">
                          <a:solidFill>
                            <a:srgbClr val="121212"/>
                          </a:solidFill>
                          <a:effectLst/>
                          <a:latin typeface="Cambria" panose="02040503050406030204" pitchFamily="18" charset="0"/>
                          <a:ea typeface="Times New Roman" panose="02020603050405020304" pitchFamily="18" charset="0"/>
                        </a:rPr>
                        <a:t>b</a:t>
                      </a:r>
                      <a:r>
                        <a:rPr lang="da-DK" sz="500">
                          <a:solidFill>
                            <a:srgbClr val="121212"/>
                          </a:solidFill>
                          <a:effectLst/>
                          <a:latin typeface="Cambria" panose="02040503050406030204" pitchFamily="18" charset="0"/>
                          <a:ea typeface="Times New Roman" panose="02020603050405020304" pitchFamily="18" charset="0"/>
                        </a:rPr>
                        <a:t>yg</a:t>
                      </a:r>
                      <a:r>
                        <a:rPr lang="da-DK" sz="500" spc="-5">
                          <a:solidFill>
                            <a:srgbClr val="121212"/>
                          </a:solidFill>
                          <a:effectLst/>
                          <a:latin typeface="Cambria" panose="02040503050406030204" pitchFamily="18" charset="0"/>
                          <a:ea typeface="Times New Roman" panose="02020603050405020304" pitchFamily="18" charset="0"/>
                        </a:rPr>
                        <a:t>g</a:t>
                      </a:r>
                      <a:r>
                        <a:rPr lang="da-DK" sz="500">
                          <a:solidFill>
                            <a:srgbClr val="121212"/>
                          </a:solidFill>
                          <a:effectLst/>
                          <a:latin typeface="Cambria" panose="02040503050406030204" pitchFamily="18" charset="0"/>
                          <a:ea typeface="Times New Roman" panose="02020603050405020304" pitchFamily="18" charset="0"/>
                        </a:rPr>
                        <a:t>ende</a:t>
                      </a:r>
                      <a:r>
                        <a:rPr lang="da-DK" sz="500" spc="-10">
                          <a:solidFill>
                            <a:srgbClr val="121212"/>
                          </a:solidFill>
                          <a:effectLst/>
                          <a:latin typeface="Cambria" panose="02040503050406030204" pitchFamily="18" charset="0"/>
                          <a:ea typeface="Times New Roman" panose="02020603050405020304" pitchFamily="18" charset="0"/>
                        </a:rPr>
                        <a:t> </a:t>
                      </a:r>
                      <a:r>
                        <a:rPr lang="da-DK" sz="500" spc="-15">
                          <a:solidFill>
                            <a:srgbClr val="121212"/>
                          </a:solidFill>
                          <a:effectLst/>
                          <a:latin typeface="Cambria" panose="02040503050406030204" pitchFamily="18" charset="0"/>
                          <a:ea typeface="Times New Roman" panose="02020603050405020304" pitchFamily="18" charset="0"/>
                        </a:rPr>
                        <a:t>f</a:t>
                      </a:r>
                      <a:r>
                        <a:rPr lang="da-DK" sz="500">
                          <a:solidFill>
                            <a:srgbClr val="121212"/>
                          </a:solidFill>
                          <a:effectLst/>
                          <a:latin typeface="Cambria" panose="02040503050406030204" pitchFamily="18" charset="0"/>
                          <a:ea typeface="Times New Roman" panose="02020603050405020304" pitchFamily="18" charset="0"/>
                        </a:rPr>
                        <a:t>o</a:t>
                      </a:r>
                      <a:r>
                        <a:rPr lang="da-DK" sz="500" spc="-5">
                          <a:solidFill>
                            <a:srgbClr val="121212"/>
                          </a:solidFill>
                          <a:effectLst/>
                          <a:latin typeface="Cambria" panose="02040503050406030204" pitchFamily="18" charset="0"/>
                          <a:ea typeface="Times New Roman" panose="02020603050405020304" pitchFamily="18" charset="0"/>
                        </a:rPr>
                        <a:t>r</a:t>
                      </a:r>
                      <a:r>
                        <a:rPr lang="da-DK" sz="500">
                          <a:solidFill>
                            <a:srgbClr val="121212"/>
                          </a:solidFill>
                          <a:effectLst/>
                          <a:latin typeface="Cambria" panose="02040503050406030204" pitchFamily="18" charset="0"/>
                          <a:ea typeface="Times New Roman" panose="02020603050405020304" pitchFamily="18" charset="0"/>
                        </a:rPr>
                        <a:t>æld</a:t>
                      </a:r>
                      <a:r>
                        <a:rPr lang="da-DK" sz="500" spc="-10">
                          <a:solidFill>
                            <a:srgbClr val="121212"/>
                          </a:solidFill>
                          <a:effectLst/>
                          <a:latin typeface="Cambria" panose="02040503050406030204" pitchFamily="18" charset="0"/>
                          <a:ea typeface="Times New Roman" panose="02020603050405020304" pitchFamily="18" charset="0"/>
                        </a:rPr>
                        <a:t>r</a:t>
                      </a:r>
                      <a:r>
                        <a:rPr lang="da-DK" sz="500">
                          <a:solidFill>
                            <a:srgbClr val="121212"/>
                          </a:solidFill>
                          <a:effectLst/>
                          <a:latin typeface="Cambria" panose="02040503050406030204" pitchFamily="18" charset="0"/>
                          <a:ea typeface="Times New Roman" panose="02020603050405020304" pitchFamily="18" charset="0"/>
                        </a:rPr>
                        <a:t>emøder</a:t>
                      </a:r>
                      <a:endParaRPr lang="da-DK" sz="700">
                        <a:effectLst/>
                        <a:latin typeface="Times New Roman" panose="02020603050405020304" pitchFamily="18" charset="0"/>
                        <a:ea typeface="Times New Roman" panose="02020603050405020304" pitchFamily="18" charset="0"/>
                      </a:endParaRPr>
                    </a:p>
                    <a:p>
                      <a:pPr>
                        <a:lnSpc>
                          <a:spcPts val="800"/>
                        </a:lnSpc>
                        <a:spcBef>
                          <a:spcPts val="25"/>
                        </a:spcBef>
                        <a:spcAft>
                          <a:spcPts val="0"/>
                        </a:spcAft>
                      </a:pPr>
                      <a:r>
                        <a:rPr lang="da-DK" sz="700">
                          <a:effectLst/>
                          <a:latin typeface="Cambria" panose="02040503050406030204" pitchFamily="18" charset="0"/>
                          <a:ea typeface="Times New Roman" panose="02020603050405020304" pitchFamily="18" charset="0"/>
                        </a:rPr>
                        <a:t> </a:t>
                      </a:r>
                      <a:endParaRPr lang="da-DK" sz="700">
                        <a:effectLst/>
                        <a:latin typeface="Times New Roman" panose="02020603050405020304" pitchFamily="18" charset="0"/>
                        <a:ea typeface="Times New Roman" panose="02020603050405020304" pitchFamily="18" charset="0"/>
                      </a:endParaRPr>
                    </a:p>
                    <a:p>
                      <a:pPr marL="65405">
                        <a:spcAft>
                          <a:spcPts val="0"/>
                        </a:spcAft>
                      </a:pPr>
                      <a:r>
                        <a:rPr lang="da-DK" sz="500" b="1" u="none" strike="noStrike">
                          <a:solidFill>
                            <a:srgbClr val="747676"/>
                          </a:solidFill>
                          <a:effectLst/>
                          <a:latin typeface="Cambria" panose="02040503050406030204" pitchFamily="18" charset="0"/>
                          <a:ea typeface="Times New Roman" panose="02020603050405020304" pitchFamily="18" charset="0"/>
                          <a:hlinkClick r:id="rId3"/>
                        </a:rPr>
                        <a:t>ww</a:t>
                      </a:r>
                      <a:r>
                        <a:rPr lang="da-DK" sz="500" b="1" u="none" strike="noStrike" spc="-20">
                          <a:solidFill>
                            <a:srgbClr val="747676"/>
                          </a:solidFill>
                          <a:effectLst/>
                          <a:latin typeface="Cambria" panose="02040503050406030204" pitchFamily="18" charset="0"/>
                          <a:ea typeface="Times New Roman" panose="02020603050405020304" pitchFamily="18" charset="0"/>
                          <a:hlinkClick r:id="rId3"/>
                        </a:rPr>
                        <a:t>w</a:t>
                      </a:r>
                      <a:r>
                        <a:rPr lang="da-DK" sz="500" b="1" u="none" strike="noStrike">
                          <a:solidFill>
                            <a:srgbClr val="747676"/>
                          </a:solidFill>
                          <a:effectLst/>
                          <a:latin typeface="Cambria" panose="02040503050406030204" pitchFamily="18" charset="0"/>
                          <a:ea typeface="Times New Roman" panose="02020603050405020304" pitchFamily="18" charset="0"/>
                          <a:hlinkClick r:id="rId3"/>
                        </a:rPr>
                        <a:t>.</a:t>
                      </a:r>
                      <a:r>
                        <a:rPr lang="da-DK" sz="500" b="1" u="none" strike="noStrike" spc="-20">
                          <a:solidFill>
                            <a:srgbClr val="747676"/>
                          </a:solidFill>
                          <a:effectLst/>
                          <a:latin typeface="Cambria" panose="02040503050406030204" pitchFamily="18" charset="0"/>
                          <a:ea typeface="Times New Roman" panose="02020603050405020304" pitchFamily="18" charset="0"/>
                          <a:hlinkClick r:id="rId3"/>
                        </a:rPr>
                        <a:t>f</a:t>
                      </a:r>
                      <a:r>
                        <a:rPr lang="da-DK" sz="500" b="1" u="none" strike="noStrike">
                          <a:solidFill>
                            <a:srgbClr val="747676"/>
                          </a:solidFill>
                          <a:effectLst/>
                          <a:latin typeface="Cambria" panose="02040503050406030204" pitchFamily="18" charset="0"/>
                          <a:ea typeface="Times New Roman" panose="02020603050405020304" pitchFamily="18" charset="0"/>
                          <a:hlinkClick r:id="rId3"/>
                        </a:rPr>
                        <a:t>o</a:t>
                      </a:r>
                      <a:r>
                        <a:rPr lang="da-DK" sz="500" b="1" u="none" strike="noStrike" spc="-5">
                          <a:solidFill>
                            <a:srgbClr val="747676"/>
                          </a:solidFill>
                          <a:effectLst/>
                          <a:latin typeface="Cambria" panose="02040503050406030204" pitchFamily="18" charset="0"/>
                          <a:ea typeface="Times New Roman" panose="02020603050405020304" pitchFamily="18" charset="0"/>
                          <a:hlinkClick r:id="rId3"/>
                        </a:rPr>
                        <a:t>r</a:t>
                      </a:r>
                      <a:r>
                        <a:rPr lang="da-DK" sz="500" b="1" u="none" strike="noStrike">
                          <a:solidFill>
                            <a:srgbClr val="747676"/>
                          </a:solidFill>
                          <a:effectLst/>
                          <a:latin typeface="Cambria" panose="02040503050406030204" pitchFamily="18" charset="0"/>
                          <a:ea typeface="Times New Roman" panose="02020603050405020304" pitchFamily="18" charset="0"/>
                          <a:hlinkClick r:id="rId3"/>
                        </a:rPr>
                        <a:t>aeld</a:t>
                      </a:r>
                      <a:r>
                        <a:rPr lang="da-DK" sz="500" b="1" u="none" strike="noStrike" spc="-10">
                          <a:solidFill>
                            <a:srgbClr val="747676"/>
                          </a:solidFill>
                          <a:effectLst/>
                          <a:latin typeface="Cambria" panose="02040503050406030204" pitchFamily="18" charset="0"/>
                          <a:ea typeface="Times New Roman" panose="02020603050405020304" pitchFamily="18" charset="0"/>
                          <a:hlinkClick r:id="rId3"/>
                        </a:rPr>
                        <a:t>r</a:t>
                      </a:r>
                      <a:r>
                        <a:rPr lang="da-DK" sz="500" b="1" u="none" strike="noStrike">
                          <a:solidFill>
                            <a:srgbClr val="747676"/>
                          </a:solidFill>
                          <a:effectLst/>
                          <a:latin typeface="Cambria" panose="02040503050406030204" pitchFamily="18" charset="0"/>
                          <a:ea typeface="Times New Roman" panose="02020603050405020304" pitchFamily="18" charset="0"/>
                          <a:hlinkClick r:id="rId3"/>
                        </a:rPr>
                        <a:t>efiduse</a:t>
                      </a:r>
                      <a:r>
                        <a:rPr lang="da-DK" sz="500" b="1" u="none" strike="noStrike" spc="-60">
                          <a:solidFill>
                            <a:srgbClr val="747676"/>
                          </a:solidFill>
                          <a:effectLst/>
                          <a:latin typeface="Cambria" panose="02040503050406030204" pitchFamily="18" charset="0"/>
                          <a:ea typeface="Times New Roman" panose="02020603050405020304" pitchFamily="18" charset="0"/>
                          <a:hlinkClick r:id="rId3"/>
                        </a:rPr>
                        <a:t>r</a:t>
                      </a:r>
                      <a:r>
                        <a:rPr lang="da-DK" sz="500" b="1" u="none" strike="noStrike">
                          <a:solidFill>
                            <a:srgbClr val="747676"/>
                          </a:solidFill>
                          <a:effectLst/>
                          <a:latin typeface="Cambria" panose="02040503050406030204" pitchFamily="18" charset="0"/>
                          <a:ea typeface="Times New Roman" panose="02020603050405020304" pitchFamily="18" charset="0"/>
                          <a:hlinkClick r:id="rId3"/>
                        </a:rPr>
                        <a:t>.dk</a:t>
                      </a:r>
                      <a:endParaRPr lang="da-DK" sz="7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500" b="1" u="none" strike="noStrike">
                          <a:solidFill>
                            <a:srgbClr val="747676"/>
                          </a:solidFill>
                          <a:effectLst/>
                          <a:latin typeface="Cambria" panose="02040503050406030204" pitchFamily="18" charset="0"/>
                          <a:ea typeface="Times New Roman" panose="02020603050405020304" pitchFamily="18" charset="0"/>
                          <a:hlinkClick r:id="rId4"/>
                        </a:rPr>
                        <a:t>ww</a:t>
                      </a:r>
                      <a:r>
                        <a:rPr lang="da-DK" sz="500" b="1" u="none" strike="noStrike" spc="-20">
                          <a:solidFill>
                            <a:srgbClr val="747676"/>
                          </a:solidFill>
                          <a:effectLst/>
                          <a:latin typeface="Cambria" panose="02040503050406030204" pitchFamily="18" charset="0"/>
                          <a:ea typeface="Times New Roman" panose="02020603050405020304" pitchFamily="18" charset="0"/>
                          <a:hlinkClick r:id="rId4"/>
                        </a:rPr>
                        <a:t>w</a:t>
                      </a:r>
                      <a:r>
                        <a:rPr lang="da-DK" sz="500" b="1" u="none" strike="noStrike">
                          <a:solidFill>
                            <a:srgbClr val="747676"/>
                          </a:solidFill>
                          <a:effectLst/>
                          <a:latin typeface="Cambria" panose="02040503050406030204" pitchFamily="18" charset="0"/>
                          <a:ea typeface="Times New Roman" panose="02020603050405020304" pitchFamily="18" charset="0"/>
                          <a:hlinkClick r:id="rId4"/>
                        </a:rPr>
                        <a:t>.kla</a:t>
                      </a:r>
                      <a:r>
                        <a:rPr lang="da-DK" sz="500" b="1" u="none" strike="noStrike" spc="-15">
                          <a:solidFill>
                            <a:srgbClr val="747676"/>
                          </a:solidFill>
                          <a:effectLst/>
                          <a:latin typeface="Cambria" panose="02040503050406030204" pitchFamily="18" charset="0"/>
                          <a:ea typeface="Times New Roman" panose="02020603050405020304" pitchFamily="18" charset="0"/>
                          <a:hlinkClick r:id="rId4"/>
                        </a:rPr>
                        <a:t>s</a:t>
                      </a:r>
                      <a:r>
                        <a:rPr lang="da-DK" sz="500" b="1" u="none" strike="noStrike">
                          <a:solidFill>
                            <a:srgbClr val="747676"/>
                          </a:solidFill>
                          <a:effectLst/>
                          <a:latin typeface="Cambria" panose="02040503050406030204" pitchFamily="18" charset="0"/>
                          <a:ea typeface="Times New Roman" panose="02020603050405020304" pitchFamily="18" charset="0"/>
                          <a:hlinkClick r:id="rId4"/>
                        </a:rPr>
                        <a:t>setrivsel.dk</a:t>
                      </a:r>
                      <a:endParaRPr lang="da-DK" sz="7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marL="65405">
                        <a:spcBef>
                          <a:spcPts val="425"/>
                        </a:spcBef>
                        <a:spcAft>
                          <a:spcPts val="0"/>
                        </a:spcAft>
                      </a:pPr>
                      <a:r>
                        <a:rPr lang="da-DK" sz="500">
                          <a:solidFill>
                            <a:srgbClr val="121212"/>
                          </a:solidFill>
                          <a:effectLst/>
                          <a:latin typeface="Cambria" panose="02040503050406030204" pitchFamily="18" charset="0"/>
                          <a:ea typeface="Times New Roman" panose="02020603050405020304" pitchFamily="18" charset="0"/>
                        </a:rPr>
                        <a:t>En</a:t>
                      </a:r>
                      <a:r>
                        <a:rPr lang="da-DK" sz="500" spc="-10">
                          <a:solidFill>
                            <a:srgbClr val="121212"/>
                          </a:solidFill>
                          <a:effectLst/>
                          <a:latin typeface="Cambria" panose="02040503050406030204" pitchFamily="18" charset="0"/>
                          <a:ea typeface="Times New Roman" panose="02020603050405020304" pitchFamily="18" charset="0"/>
                        </a:rPr>
                        <a:t> </a:t>
                      </a:r>
                      <a:r>
                        <a:rPr lang="da-DK" sz="500">
                          <a:solidFill>
                            <a:srgbClr val="121212"/>
                          </a:solidFill>
                          <a:effectLst/>
                          <a:latin typeface="Cambria" panose="02040503050406030204" pitchFamily="18" charset="0"/>
                          <a:ea typeface="Times New Roman" panose="02020603050405020304" pitchFamily="18" charset="0"/>
                        </a:rPr>
                        <a:t>u</a:t>
                      </a:r>
                      <a:r>
                        <a:rPr lang="da-DK" sz="500" spc="-5">
                          <a:solidFill>
                            <a:srgbClr val="121212"/>
                          </a:solidFill>
                          <a:effectLst/>
                          <a:latin typeface="Cambria" panose="02040503050406030204" pitchFamily="18" charset="0"/>
                          <a:ea typeface="Times New Roman" panose="02020603050405020304" pitchFamily="18" charset="0"/>
                        </a:rPr>
                        <a:t>g</a:t>
                      </a:r>
                      <a:r>
                        <a:rPr lang="da-DK" sz="500">
                          <a:solidFill>
                            <a:srgbClr val="121212"/>
                          </a:solidFill>
                          <a:effectLst/>
                          <a:latin typeface="Cambria" panose="02040503050406030204" pitchFamily="18" charset="0"/>
                          <a:ea typeface="Times New Roman" panose="02020603050405020304" pitchFamily="18" charset="0"/>
                        </a:rPr>
                        <a:t>entlig</a:t>
                      </a:r>
                      <a:r>
                        <a:rPr lang="da-DK" sz="500" spc="-30">
                          <a:solidFill>
                            <a:srgbClr val="121212"/>
                          </a:solidFill>
                          <a:effectLst/>
                          <a:latin typeface="Cambria" panose="02040503050406030204" pitchFamily="18" charset="0"/>
                          <a:ea typeface="Times New Roman" panose="02020603050405020304" pitchFamily="18" charset="0"/>
                        </a:rPr>
                        <a:t> </a:t>
                      </a:r>
                      <a:r>
                        <a:rPr lang="da-DK" sz="500">
                          <a:solidFill>
                            <a:srgbClr val="121212"/>
                          </a:solidFill>
                          <a:effectLst/>
                          <a:latin typeface="Cambria" panose="02040503050406030204" pitchFamily="18" charset="0"/>
                          <a:ea typeface="Times New Roman" panose="02020603050405020304" pitchFamily="18" charset="0"/>
                        </a:rPr>
                        <a:t>lektion</a:t>
                      </a:r>
                      <a:r>
                        <a:rPr lang="da-DK" sz="500" spc="-35">
                          <a:solidFill>
                            <a:srgbClr val="121212"/>
                          </a:solidFill>
                          <a:effectLst/>
                          <a:latin typeface="Cambria" panose="02040503050406030204" pitchFamily="18" charset="0"/>
                          <a:ea typeface="Times New Roman" panose="02020603050405020304" pitchFamily="18" charset="0"/>
                        </a:rPr>
                        <a:t> </a:t>
                      </a:r>
                      <a:r>
                        <a:rPr lang="da-DK" sz="500">
                          <a:solidFill>
                            <a:srgbClr val="121212"/>
                          </a:solidFill>
                          <a:effectLst/>
                          <a:latin typeface="Cambria" panose="02040503050406030204" pitchFamily="18" charset="0"/>
                          <a:ea typeface="Times New Roman" panose="02020603050405020304" pitchFamily="18" charset="0"/>
                        </a:rPr>
                        <a:t>til</a:t>
                      </a:r>
                      <a:r>
                        <a:rPr lang="da-DK" sz="500" spc="65">
                          <a:solidFill>
                            <a:srgbClr val="121212"/>
                          </a:solidFill>
                          <a:effectLst/>
                          <a:latin typeface="Cambria" panose="02040503050406030204" pitchFamily="18" charset="0"/>
                          <a:ea typeface="Times New Roman" panose="02020603050405020304" pitchFamily="18" charset="0"/>
                        </a:rPr>
                        <a:t> </a:t>
                      </a:r>
                      <a:r>
                        <a:rPr lang="da-DK" sz="500" b="1">
                          <a:solidFill>
                            <a:srgbClr val="121212"/>
                          </a:solidFill>
                          <a:effectLst/>
                          <a:latin typeface="Cambria" panose="02040503050406030204" pitchFamily="18" charset="0"/>
                          <a:ea typeface="Times New Roman" panose="02020603050405020304" pitchFamily="18" charset="0"/>
                        </a:rPr>
                        <a:t>hele</a:t>
                      </a:r>
                      <a:endParaRPr lang="da-DK" sz="7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500">
                          <a:solidFill>
                            <a:srgbClr val="121212"/>
                          </a:solidFill>
                          <a:effectLst/>
                          <a:latin typeface="Cambria" panose="02040503050406030204" pitchFamily="18" charset="0"/>
                          <a:ea typeface="Times New Roman" panose="02020603050405020304" pitchFamily="18" charset="0"/>
                        </a:rPr>
                        <a:t>trivselsarbejdet</a:t>
                      </a:r>
                      <a:endParaRPr lang="da-DK" sz="700">
                        <a:effectLst/>
                        <a:latin typeface="Times New Roman" panose="02020603050405020304" pitchFamily="18" charset="0"/>
                        <a:ea typeface="Times New Roman" panose="02020603050405020304" pitchFamily="18" charset="0"/>
                      </a:endParaRPr>
                    </a:p>
                    <a:p>
                      <a:pPr>
                        <a:lnSpc>
                          <a:spcPts val="800"/>
                        </a:lnSpc>
                        <a:spcBef>
                          <a:spcPts val="25"/>
                        </a:spcBef>
                        <a:spcAft>
                          <a:spcPts val="0"/>
                        </a:spcAft>
                      </a:pPr>
                      <a:r>
                        <a:rPr lang="da-DK" sz="700">
                          <a:effectLst/>
                          <a:latin typeface="Cambria" panose="02040503050406030204" pitchFamily="18" charset="0"/>
                          <a:ea typeface="Times New Roman" panose="02020603050405020304" pitchFamily="18" charset="0"/>
                        </a:rPr>
                        <a:t> </a:t>
                      </a:r>
                      <a:endParaRPr lang="da-DK" sz="700">
                        <a:effectLst/>
                        <a:latin typeface="Times New Roman" panose="02020603050405020304" pitchFamily="18" charset="0"/>
                        <a:ea typeface="Times New Roman" panose="02020603050405020304" pitchFamily="18" charset="0"/>
                      </a:endParaRPr>
                    </a:p>
                    <a:p>
                      <a:pPr marL="65405">
                        <a:spcAft>
                          <a:spcPts val="0"/>
                        </a:spcAft>
                      </a:pPr>
                      <a:r>
                        <a:rPr lang="da-DK" sz="500">
                          <a:solidFill>
                            <a:srgbClr val="121212"/>
                          </a:solidFill>
                          <a:effectLst/>
                          <a:latin typeface="Cambria" panose="02040503050406030204" pitchFamily="18" charset="0"/>
                          <a:ea typeface="Times New Roman" panose="02020603050405020304" pitchFamily="18" charset="0"/>
                        </a:rPr>
                        <a:t>FFM</a:t>
                      </a:r>
                      <a:r>
                        <a:rPr lang="da-DK" sz="500" spc="5">
                          <a:solidFill>
                            <a:srgbClr val="121212"/>
                          </a:solidFill>
                          <a:effectLst/>
                          <a:latin typeface="Cambria" panose="02040503050406030204" pitchFamily="18" charset="0"/>
                          <a:ea typeface="Times New Roman" panose="02020603050405020304" pitchFamily="18" charset="0"/>
                        </a:rPr>
                        <a:t> </a:t>
                      </a:r>
                      <a:r>
                        <a:rPr lang="da-DK" sz="500">
                          <a:solidFill>
                            <a:srgbClr val="121212"/>
                          </a:solidFill>
                          <a:effectLst/>
                          <a:latin typeface="Cambria" panose="02040503050406030204" pitchFamily="18" charset="0"/>
                          <a:ea typeface="Times New Roman" panose="02020603050405020304" pitchFamily="18" charset="0"/>
                        </a:rPr>
                        <a:t>15</a:t>
                      </a:r>
                      <a:r>
                        <a:rPr lang="da-DK" sz="500" spc="130">
                          <a:solidFill>
                            <a:srgbClr val="121212"/>
                          </a:solidFill>
                          <a:effectLst/>
                          <a:latin typeface="Cambria" panose="02040503050406030204" pitchFamily="18" charset="0"/>
                          <a:ea typeface="Times New Roman" panose="02020603050405020304" pitchFamily="18" charset="0"/>
                        </a:rPr>
                        <a:t> </a:t>
                      </a:r>
                      <a:r>
                        <a:rPr lang="da-DK" sz="500">
                          <a:solidFill>
                            <a:srgbClr val="121212"/>
                          </a:solidFill>
                          <a:effectLst/>
                          <a:latin typeface="Cambria" panose="02040503050406030204" pitchFamily="18" charset="0"/>
                          <a:ea typeface="Times New Roman" panose="02020603050405020304" pitchFamily="18" charset="0"/>
                        </a:rPr>
                        <a:t>min</a:t>
                      </a:r>
                      <a:r>
                        <a:rPr lang="da-DK" sz="500" spc="100">
                          <a:solidFill>
                            <a:srgbClr val="121212"/>
                          </a:solidFill>
                          <a:effectLst/>
                          <a:latin typeface="Cambria" panose="02040503050406030204" pitchFamily="18" charset="0"/>
                          <a:ea typeface="Times New Roman" panose="02020603050405020304" pitchFamily="18" charset="0"/>
                        </a:rPr>
                        <a:t> </a:t>
                      </a:r>
                      <a:r>
                        <a:rPr lang="da-DK" sz="500">
                          <a:solidFill>
                            <a:srgbClr val="121212"/>
                          </a:solidFill>
                          <a:effectLst/>
                          <a:latin typeface="Cambria" panose="02040503050406030204" pitchFamily="18" charset="0"/>
                          <a:ea typeface="Times New Roman" panose="02020603050405020304" pitchFamily="18" charset="0"/>
                        </a:rPr>
                        <a:t>dagligt</a:t>
                      </a:r>
                      <a:endParaRPr lang="da-DK" sz="700">
                        <a:effectLst/>
                        <a:latin typeface="Times New Roman" panose="02020603050405020304" pitchFamily="18" charset="0"/>
                        <a:ea typeface="Times New Roman" panose="02020603050405020304" pitchFamily="18" charset="0"/>
                      </a:endParaRPr>
                    </a:p>
                    <a:p>
                      <a:pPr>
                        <a:lnSpc>
                          <a:spcPts val="800"/>
                        </a:lnSpc>
                        <a:spcBef>
                          <a:spcPts val="25"/>
                        </a:spcBef>
                        <a:spcAft>
                          <a:spcPts val="0"/>
                        </a:spcAft>
                      </a:pPr>
                      <a:r>
                        <a:rPr lang="da-DK" sz="700">
                          <a:effectLst/>
                          <a:latin typeface="Cambria" panose="02040503050406030204" pitchFamily="18" charset="0"/>
                          <a:ea typeface="Times New Roman" panose="02020603050405020304" pitchFamily="18" charset="0"/>
                        </a:rPr>
                        <a:t> </a:t>
                      </a:r>
                      <a:endParaRPr lang="da-DK" sz="700">
                        <a:effectLst/>
                        <a:latin typeface="Times New Roman" panose="02020603050405020304" pitchFamily="18" charset="0"/>
                        <a:ea typeface="Times New Roman" panose="02020603050405020304" pitchFamily="18" charset="0"/>
                      </a:endParaRPr>
                    </a:p>
                    <a:p>
                      <a:pPr marL="65405" marR="63500">
                        <a:lnSpc>
                          <a:spcPct val="104000"/>
                        </a:lnSpc>
                        <a:spcAft>
                          <a:spcPts val="0"/>
                        </a:spcAft>
                      </a:pPr>
                      <a:r>
                        <a:rPr lang="da-DK" sz="500" b="1" spc="-70">
                          <a:solidFill>
                            <a:srgbClr val="121212"/>
                          </a:solidFill>
                          <a:effectLst/>
                          <a:latin typeface="Cambria" panose="02040503050406030204" pitchFamily="18" charset="0"/>
                          <a:ea typeface="Times New Roman" panose="02020603050405020304" pitchFamily="18" charset="0"/>
                        </a:rPr>
                        <a:t>T</a:t>
                      </a:r>
                      <a:r>
                        <a:rPr lang="da-DK" sz="500" b="1">
                          <a:solidFill>
                            <a:srgbClr val="121212"/>
                          </a:solidFill>
                          <a:effectLst/>
                          <a:latin typeface="Cambria" panose="02040503050406030204" pitchFamily="18" charset="0"/>
                          <a:ea typeface="Times New Roman" panose="02020603050405020304" pitchFamily="18" charset="0"/>
                        </a:rPr>
                        <a:t>eamet</a:t>
                      </a:r>
                      <a:r>
                        <a:rPr lang="da-DK" sz="500" b="1" spc="140">
                          <a:solidFill>
                            <a:srgbClr val="121212"/>
                          </a:solidFill>
                          <a:effectLst/>
                          <a:latin typeface="Cambria" panose="02040503050406030204" pitchFamily="18" charset="0"/>
                          <a:ea typeface="Times New Roman" panose="02020603050405020304" pitchFamily="18" charset="0"/>
                        </a:rPr>
                        <a:t> </a:t>
                      </a:r>
                      <a:r>
                        <a:rPr lang="da-DK" sz="500" b="1">
                          <a:solidFill>
                            <a:srgbClr val="121212"/>
                          </a:solidFill>
                          <a:effectLst/>
                          <a:latin typeface="Cambria" panose="02040503050406030204" pitchFamily="18" charset="0"/>
                          <a:ea typeface="Times New Roman" panose="02020603050405020304" pitchFamily="18" charset="0"/>
                        </a:rPr>
                        <a:t>på</a:t>
                      </a:r>
                      <a:r>
                        <a:rPr lang="da-DK" sz="500" b="1" spc="15">
                          <a:solidFill>
                            <a:srgbClr val="121212"/>
                          </a:solidFill>
                          <a:effectLst/>
                          <a:latin typeface="Cambria" panose="02040503050406030204" pitchFamily="18" charset="0"/>
                          <a:ea typeface="Times New Roman" panose="02020603050405020304" pitchFamily="18" charset="0"/>
                        </a:rPr>
                        <a:t> </a:t>
                      </a:r>
                      <a:r>
                        <a:rPr lang="da-DK" sz="500" b="1">
                          <a:solidFill>
                            <a:srgbClr val="121212"/>
                          </a:solidFill>
                          <a:effectLst/>
                          <a:latin typeface="Cambria" panose="02040503050406030204" pitchFamily="18" charset="0"/>
                          <a:ea typeface="Times New Roman" panose="02020603050405020304" pitchFamily="18" charset="0"/>
                        </a:rPr>
                        <a:t>årgan</a:t>
                      </a:r>
                      <a:r>
                        <a:rPr lang="da-DK" sz="500" b="1" spc="-5">
                          <a:solidFill>
                            <a:srgbClr val="121212"/>
                          </a:solidFill>
                          <a:effectLst/>
                          <a:latin typeface="Cambria" panose="02040503050406030204" pitchFamily="18" charset="0"/>
                          <a:ea typeface="Times New Roman" panose="02020603050405020304" pitchFamily="18" charset="0"/>
                        </a:rPr>
                        <a:t>g</a:t>
                      </a:r>
                      <a:r>
                        <a:rPr lang="da-DK" sz="500" b="1">
                          <a:solidFill>
                            <a:srgbClr val="121212"/>
                          </a:solidFill>
                          <a:effectLst/>
                          <a:latin typeface="Cambria" panose="02040503050406030204" pitchFamily="18" charset="0"/>
                          <a:ea typeface="Times New Roman" panose="02020603050405020304" pitchFamily="18" charset="0"/>
                        </a:rPr>
                        <a:t>en </a:t>
                      </a:r>
                      <a:r>
                        <a:rPr lang="da-DK" sz="500">
                          <a:solidFill>
                            <a:srgbClr val="121212"/>
                          </a:solidFill>
                          <a:effectLst/>
                          <a:latin typeface="Cambria" panose="02040503050406030204" pitchFamily="18" charset="0"/>
                          <a:ea typeface="Times New Roman" panose="02020603050405020304" pitchFamily="18" charset="0"/>
                        </a:rPr>
                        <a:t>(kla</a:t>
                      </a:r>
                      <a:r>
                        <a:rPr lang="da-DK" sz="500" spc="-20">
                          <a:solidFill>
                            <a:srgbClr val="121212"/>
                          </a:solidFill>
                          <a:effectLst/>
                          <a:latin typeface="Cambria" panose="02040503050406030204" pitchFamily="18" charset="0"/>
                          <a:ea typeface="Times New Roman" panose="02020603050405020304" pitchFamily="18" charset="0"/>
                        </a:rPr>
                        <a:t>s</a:t>
                      </a:r>
                      <a:r>
                        <a:rPr lang="da-DK" sz="500">
                          <a:solidFill>
                            <a:srgbClr val="121212"/>
                          </a:solidFill>
                          <a:effectLst/>
                          <a:latin typeface="Cambria" panose="02040503050406030204" pitchFamily="18" charset="0"/>
                          <a:ea typeface="Times New Roman" panose="02020603050405020304" pitchFamily="18" charset="0"/>
                        </a:rPr>
                        <a:t>seteamet</a:t>
                      </a:r>
                      <a:r>
                        <a:rPr lang="da-DK" sz="500" spc="-10">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(læ</a:t>
                      </a:r>
                      <a:r>
                        <a:rPr lang="da-DK" sz="400" spc="-10">
                          <a:solidFill>
                            <a:srgbClr val="121212"/>
                          </a:solidFill>
                          <a:effectLst/>
                          <a:latin typeface="Cambria" panose="02040503050406030204" pitchFamily="18" charset="0"/>
                          <a:ea typeface="Times New Roman" panose="02020603050405020304" pitchFamily="18" charset="0"/>
                        </a:rPr>
                        <a:t>r</a:t>
                      </a:r>
                      <a:r>
                        <a:rPr lang="da-DK" sz="400">
                          <a:solidFill>
                            <a:srgbClr val="121212"/>
                          </a:solidFill>
                          <a:effectLst/>
                          <a:latin typeface="Cambria" panose="02040503050406030204" pitchFamily="18" charset="0"/>
                          <a:ea typeface="Times New Roman" panose="02020603050405020304" pitchFamily="18" charset="0"/>
                        </a:rPr>
                        <a:t>e</a:t>
                      </a:r>
                      <a:r>
                        <a:rPr lang="da-DK" sz="400" spc="-10">
                          <a:solidFill>
                            <a:srgbClr val="121212"/>
                          </a:solidFill>
                          <a:effectLst/>
                          <a:latin typeface="Cambria" panose="02040503050406030204" pitchFamily="18" charset="0"/>
                          <a:ea typeface="Times New Roman" panose="02020603050405020304" pitchFamily="18" charset="0"/>
                        </a:rPr>
                        <a:t>r</a:t>
                      </a:r>
                      <a:r>
                        <a:rPr lang="da-DK" sz="400">
                          <a:solidFill>
                            <a:srgbClr val="121212"/>
                          </a:solidFill>
                          <a:effectLst/>
                          <a:latin typeface="Cambria" panose="02040503050406030204" pitchFamily="18" charset="0"/>
                          <a:ea typeface="Times New Roman" panose="02020603050405020304" pitchFamily="18" charset="0"/>
                        </a:rPr>
                        <a:t>e</a:t>
                      </a:r>
                      <a:r>
                        <a:rPr lang="da-DK" sz="400" spc="-10">
                          <a:solidFill>
                            <a:srgbClr val="121212"/>
                          </a:solidFill>
                          <a:effectLst/>
                          <a:latin typeface="Cambria" panose="02040503050406030204" pitchFamily="18" charset="0"/>
                          <a:ea typeface="Times New Roman" panose="02020603050405020304" pitchFamily="18" charset="0"/>
                        </a:rPr>
                        <a:t>/</a:t>
                      </a:r>
                      <a:r>
                        <a:rPr lang="da-DK" sz="400">
                          <a:solidFill>
                            <a:srgbClr val="121212"/>
                          </a:solidFill>
                          <a:effectLst/>
                          <a:latin typeface="Cambria" panose="02040503050406030204" pitchFamily="18" charset="0"/>
                          <a:ea typeface="Times New Roman" panose="02020603050405020304" pitchFamily="18" charset="0"/>
                        </a:rPr>
                        <a:t>pæda</a:t>
                      </a:r>
                      <a:r>
                        <a:rPr lang="da-DK" sz="400" spc="-5">
                          <a:solidFill>
                            <a:srgbClr val="121212"/>
                          </a:solidFill>
                          <a:effectLst/>
                          <a:latin typeface="Cambria" panose="02040503050406030204" pitchFamily="18" charset="0"/>
                          <a:ea typeface="Times New Roman" panose="02020603050405020304" pitchFamily="18" charset="0"/>
                        </a:rPr>
                        <a:t>gog</a:t>
                      </a:r>
                      <a:r>
                        <a:rPr lang="da-DK" sz="400">
                          <a:solidFill>
                            <a:srgbClr val="121212"/>
                          </a:solidFill>
                          <a:effectLst/>
                          <a:latin typeface="Cambria" panose="02040503050406030204" pitchFamily="18" charset="0"/>
                          <a:ea typeface="Times New Roman" panose="02020603050405020304" pitchFamily="18" charset="0"/>
                        </a:rPr>
                        <a:t>er)</a:t>
                      </a:r>
                      <a:r>
                        <a:rPr lang="da-DK" sz="500">
                          <a:solidFill>
                            <a:srgbClr val="121212"/>
                          </a:solidFill>
                          <a:effectLst/>
                          <a:latin typeface="Cambria" panose="02040503050406030204" pitchFamily="18" charset="0"/>
                          <a:ea typeface="Times New Roman" panose="02020603050405020304" pitchFamily="18" charset="0"/>
                        </a:rPr>
                        <a:t>, s</a:t>
                      </a:r>
                      <a:r>
                        <a:rPr lang="da-DK" sz="500" spc="-15">
                          <a:solidFill>
                            <a:srgbClr val="121212"/>
                          </a:solidFill>
                          <a:effectLst/>
                          <a:latin typeface="Cambria" panose="02040503050406030204" pitchFamily="18" charset="0"/>
                          <a:ea typeface="Times New Roman" panose="02020603050405020304" pitchFamily="18" charset="0"/>
                        </a:rPr>
                        <a:t>k</a:t>
                      </a:r>
                      <a:r>
                        <a:rPr lang="da-DK" sz="500">
                          <a:solidFill>
                            <a:srgbClr val="121212"/>
                          </a:solidFill>
                          <a:effectLst/>
                          <a:latin typeface="Cambria" panose="02040503050406030204" pitchFamily="18" charset="0"/>
                          <a:ea typeface="Times New Roman" panose="02020603050405020304" pitchFamily="18" charset="0"/>
                        </a:rPr>
                        <a:t>olepæda</a:t>
                      </a:r>
                      <a:r>
                        <a:rPr lang="da-DK" sz="500" spc="-5">
                          <a:solidFill>
                            <a:srgbClr val="121212"/>
                          </a:solidFill>
                          <a:effectLst/>
                          <a:latin typeface="Cambria" panose="02040503050406030204" pitchFamily="18" charset="0"/>
                          <a:ea typeface="Times New Roman" panose="02020603050405020304" pitchFamily="18" charset="0"/>
                        </a:rPr>
                        <a:t>go</a:t>
                      </a:r>
                      <a:r>
                        <a:rPr lang="da-DK" sz="500">
                          <a:solidFill>
                            <a:srgbClr val="121212"/>
                          </a:solidFill>
                          <a:effectLst/>
                          <a:latin typeface="Cambria" panose="02040503050406030204" pitchFamily="18" charset="0"/>
                          <a:ea typeface="Times New Roman" panose="02020603050405020304" pitchFamily="18" charset="0"/>
                        </a:rPr>
                        <a:t>g </a:t>
                      </a:r>
                      <a:r>
                        <a:rPr lang="da-DK" sz="500" spc="-5">
                          <a:solidFill>
                            <a:srgbClr val="121212"/>
                          </a:solidFill>
                          <a:effectLst/>
                          <a:latin typeface="Cambria" panose="02040503050406030204" pitchFamily="18" charset="0"/>
                          <a:ea typeface="Times New Roman" panose="02020603050405020304" pitchFamily="18" charset="0"/>
                        </a:rPr>
                        <a:t>o</a:t>
                      </a:r>
                      <a:r>
                        <a:rPr lang="da-DK" sz="500">
                          <a:solidFill>
                            <a:srgbClr val="121212"/>
                          </a:solidFill>
                          <a:effectLst/>
                          <a:latin typeface="Cambria" panose="02040503050406030204" pitchFamily="18" charset="0"/>
                          <a:ea typeface="Times New Roman" panose="02020603050405020304" pitchFamily="18" charset="0"/>
                        </a:rPr>
                        <a:t>g</a:t>
                      </a:r>
                      <a:r>
                        <a:rPr lang="da-DK" sz="500" spc="80">
                          <a:solidFill>
                            <a:srgbClr val="121212"/>
                          </a:solidFill>
                          <a:effectLst/>
                          <a:latin typeface="Cambria" panose="02040503050406030204" pitchFamily="18" charset="0"/>
                          <a:ea typeface="Times New Roman" panose="02020603050405020304" pitchFamily="18" charset="0"/>
                        </a:rPr>
                        <a:t> </a:t>
                      </a:r>
                      <a:r>
                        <a:rPr lang="da-DK" sz="500" spc="-20">
                          <a:solidFill>
                            <a:srgbClr val="121212"/>
                          </a:solidFill>
                          <a:effectLst/>
                          <a:latin typeface="Cambria" panose="02040503050406030204" pitchFamily="18" charset="0"/>
                          <a:ea typeface="Times New Roman" panose="02020603050405020304" pitchFamily="18" charset="0"/>
                        </a:rPr>
                        <a:t>S</a:t>
                      </a:r>
                      <a:r>
                        <a:rPr lang="da-DK" sz="500">
                          <a:solidFill>
                            <a:srgbClr val="121212"/>
                          </a:solidFill>
                          <a:effectLst/>
                          <a:latin typeface="Cambria" panose="02040503050406030204" pitchFamily="18" charset="0"/>
                          <a:ea typeface="Times New Roman" panose="02020603050405020304" pitchFamily="18" charset="0"/>
                        </a:rPr>
                        <a:t>SP-</a:t>
                      </a:r>
                      <a:r>
                        <a:rPr lang="da-DK" sz="500" spc="-15">
                          <a:solidFill>
                            <a:srgbClr val="121212"/>
                          </a:solidFill>
                          <a:effectLst/>
                          <a:latin typeface="Cambria" panose="02040503050406030204" pitchFamily="18" charset="0"/>
                          <a:ea typeface="Times New Roman" panose="02020603050405020304" pitchFamily="18" charset="0"/>
                        </a:rPr>
                        <a:t>k</a:t>
                      </a:r>
                      <a:r>
                        <a:rPr lang="da-DK" sz="500">
                          <a:solidFill>
                            <a:srgbClr val="121212"/>
                          </a:solidFill>
                          <a:effectLst/>
                          <a:latin typeface="Cambria" panose="02040503050406030204" pitchFamily="18" charset="0"/>
                          <a:ea typeface="Times New Roman" panose="02020603050405020304" pitchFamily="18" charset="0"/>
                        </a:rPr>
                        <a:t>ontak</a:t>
                      </a:r>
                      <a:r>
                        <a:rPr lang="da-DK" sz="500" spc="-5">
                          <a:solidFill>
                            <a:srgbClr val="121212"/>
                          </a:solidFill>
                          <a:effectLst/>
                          <a:latin typeface="Cambria" panose="02040503050406030204" pitchFamily="18" charset="0"/>
                          <a:ea typeface="Times New Roman" panose="02020603050405020304" pitchFamily="18" charset="0"/>
                        </a:rPr>
                        <a:t>t</a:t>
                      </a:r>
                      <a:r>
                        <a:rPr lang="da-DK" sz="500">
                          <a:solidFill>
                            <a:srgbClr val="121212"/>
                          </a:solidFill>
                          <a:effectLst/>
                          <a:latin typeface="Cambria" panose="02040503050406030204" pitchFamily="18" charset="0"/>
                          <a:ea typeface="Times New Roman" panose="02020603050405020304" pitchFamily="18" charset="0"/>
                        </a:rPr>
                        <a:t>- læ</a:t>
                      </a:r>
                      <a:r>
                        <a:rPr lang="da-DK" sz="500" spc="-10">
                          <a:solidFill>
                            <a:srgbClr val="121212"/>
                          </a:solidFill>
                          <a:effectLst/>
                          <a:latin typeface="Cambria" panose="02040503050406030204" pitchFamily="18" charset="0"/>
                          <a:ea typeface="Times New Roman" panose="02020603050405020304" pitchFamily="18" charset="0"/>
                        </a:rPr>
                        <a:t>r</a:t>
                      </a:r>
                      <a:r>
                        <a:rPr lang="da-DK" sz="500">
                          <a:solidFill>
                            <a:srgbClr val="121212"/>
                          </a:solidFill>
                          <a:effectLst/>
                          <a:latin typeface="Cambria" panose="02040503050406030204" pitchFamily="18" charset="0"/>
                          <a:ea typeface="Times New Roman" panose="02020603050405020304" pitchFamily="18" charset="0"/>
                        </a:rPr>
                        <a:t>e</a:t>
                      </a:r>
                      <a:r>
                        <a:rPr lang="da-DK" sz="500" spc="-55">
                          <a:solidFill>
                            <a:srgbClr val="121212"/>
                          </a:solidFill>
                          <a:effectLst/>
                          <a:latin typeface="Cambria" panose="02040503050406030204" pitchFamily="18" charset="0"/>
                          <a:ea typeface="Times New Roman" panose="02020603050405020304" pitchFamily="18" charset="0"/>
                        </a:rPr>
                        <a:t>r</a:t>
                      </a:r>
                      <a:r>
                        <a:rPr lang="da-DK" sz="500">
                          <a:solidFill>
                            <a:srgbClr val="121212"/>
                          </a:solidFill>
                          <a:effectLst/>
                          <a:latin typeface="Cambria" panose="02040503050406030204" pitchFamily="18" charset="0"/>
                          <a:ea typeface="Times New Roman" panose="02020603050405020304" pitchFamily="18" charset="0"/>
                        </a:rPr>
                        <a:t>,</a:t>
                      </a:r>
                      <a:r>
                        <a:rPr lang="da-DK" sz="500" spc="-10">
                          <a:solidFill>
                            <a:srgbClr val="121212"/>
                          </a:solidFill>
                          <a:effectLst/>
                          <a:latin typeface="Cambria" panose="02040503050406030204" pitchFamily="18" charset="0"/>
                          <a:ea typeface="Times New Roman" panose="02020603050405020304" pitchFamily="18" charset="0"/>
                        </a:rPr>
                        <a:t> </a:t>
                      </a:r>
                      <a:r>
                        <a:rPr lang="da-DK" sz="500">
                          <a:solidFill>
                            <a:srgbClr val="121212"/>
                          </a:solidFill>
                          <a:effectLst/>
                          <a:latin typeface="Cambria" panose="02040503050406030204" pitchFamily="18" charset="0"/>
                          <a:ea typeface="Times New Roman" panose="02020603050405020304" pitchFamily="18" charset="0"/>
                        </a:rPr>
                        <a:t>AK</a:t>
                      </a:r>
                      <a:r>
                        <a:rPr lang="da-DK" sz="500" spc="-50">
                          <a:solidFill>
                            <a:srgbClr val="121212"/>
                          </a:solidFill>
                          <a:effectLst/>
                          <a:latin typeface="Cambria" panose="02040503050406030204" pitchFamily="18" charset="0"/>
                          <a:ea typeface="Times New Roman" panose="02020603050405020304" pitchFamily="18" charset="0"/>
                        </a:rPr>
                        <a:t>T</a:t>
                      </a:r>
                      <a:r>
                        <a:rPr lang="da-DK" sz="500">
                          <a:solidFill>
                            <a:srgbClr val="121212"/>
                          </a:solidFill>
                          <a:effectLst/>
                          <a:latin typeface="Cambria" panose="02040503050406030204" pitchFamily="18" charset="0"/>
                          <a:ea typeface="Times New Roman" panose="02020603050405020304" pitchFamily="18" charset="0"/>
                        </a:rPr>
                        <a:t>/</a:t>
                      </a:r>
                      <a:r>
                        <a:rPr lang="da-DK" sz="500" spc="-10">
                          <a:solidFill>
                            <a:srgbClr val="121212"/>
                          </a:solidFill>
                          <a:effectLst/>
                          <a:latin typeface="Cambria" panose="02040503050406030204" pitchFamily="18" charset="0"/>
                          <a:ea typeface="Times New Roman" panose="02020603050405020304" pitchFamily="18" charset="0"/>
                        </a:rPr>
                        <a:t>R</a:t>
                      </a:r>
                      <a:r>
                        <a:rPr lang="da-DK" sz="500">
                          <a:solidFill>
                            <a:srgbClr val="121212"/>
                          </a:solidFill>
                          <a:effectLst/>
                          <a:latin typeface="Cambria" panose="02040503050406030204" pitchFamily="18" charset="0"/>
                          <a:ea typeface="Times New Roman" panose="02020603050405020304" pitchFamily="18" charset="0"/>
                        </a:rPr>
                        <a:t>elationsmedarbejder)</a:t>
                      </a:r>
                      <a:endParaRPr lang="da-DK" sz="7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extLst>
                  <a:ext uri="{0D108BD9-81ED-4DB2-BD59-A6C34878D82A}">
                    <a16:rowId xmlns:a16="http://schemas.microsoft.com/office/drawing/2014/main" val="1578326972"/>
                  </a:ext>
                </a:extLst>
              </a:tr>
              <a:tr h="1656033">
                <a:tc>
                  <a:txBody>
                    <a:bodyPr/>
                    <a:lstStyle/>
                    <a:p>
                      <a:pPr marL="65405">
                        <a:spcBef>
                          <a:spcPts val="430"/>
                        </a:spcBef>
                        <a:spcAft>
                          <a:spcPts val="0"/>
                        </a:spcAft>
                      </a:pPr>
                      <a:r>
                        <a:rPr lang="en-US" sz="500" b="1" spc="-15">
                          <a:solidFill>
                            <a:srgbClr val="121212"/>
                          </a:solidFill>
                          <a:effectLst/>
                          <a:latin typeface="Cambria" panose="02040503050406030204" pitchFamily="18" charset="0"/>
                          <a:ea typeface="Times New Roman" panose="02020603050405020304" pitchFamily="18" charset="0"/>
                        </a:rPr>
                        <a:t>K</a:t>
                      </a:r>
                      <a:r>
                        <a:rPr lang="en-US" sz="500" b="1" spc="-5">
                          <a:solidFill>
                            <a:srgbClr val="121212"/>
                          </a:solidFill>
                          <a:effectLst/>
                          <a:latin typeface="Cambria" panose="02040503050406030204" pitchFamily="18" charset="0"/>
                          <a:ea typeface="Times New Roman" panose="02020603050405020304" pitchFamily="18" charset="0"/>
                        </a:rPr>
                        <a:t>o</a:t>
                      </a:r>
                      <a:r>
                        <a:rPr lang="en-US" sz="500" b="1">
                          <a:solidFill>
                            <a:srgbClr val="121212"/>
                          </a:solidFill>
                          <a:effectLst/>
                          <a:latin typeface="Cambria" panose="02040503050406030204" pitchFamily="18" charset="0"/>
                          <a:ea typeface="Times New Roman" panose="02020603050405020304" pitchFamily="18" charset="0"/>
                        </a:rPr>
                        <a:t>gniti</a:t>
                      </a:r>
                      <a:r>
                        <a:rPr lang="en-US" sz="500" b="1" spc="-15">
                          <a:solidFill>
                            <a:srgbClr val="121212"/>
                          </a:solidFill>
                          <a:effectLst/>
                          <a:latin typeface="Cambria" panose="02040503050406030204" pitchFamily="18" charset="0"/>
                          <a:ea typeface="Times New Roman" panose="02020603050405020304" pitchFamily="18" charset="0"/>
                        </a:rPr>
                        <a:t>v</a:t>
                      </a:r>
                      <a:r>
                        <a:rPr lang="en-US" sz="500" b="1">
                          <a:solidFill>
                            <a:srgbClr val="121212"/>
                          </a:solidFill>
                          <a:effectLst/>
                          <a:latin typeface="Cambria" panose="02040503050406030204" pitchFamily="18" charset="0"/>
                          <a:ea typeface="Times New Roman" panose="02020603050405020304" pitchFamily="18" charset="0"/>
                        </a:rPr>
                        <a:t>e</a:t>
                      </a:r>
                      <a:r>
                        <a:rPr lang="en-US" sz="500" b="1" spc="-10">
                          <a:solidFill>
                            <a:srgbClr val="121212"/>
                          </a:solidFill>
                          <a:effectLst/>
                          <a:latin typeface="Cambria" panose="02040503050406030204" pitchFamily="18" charset="0"/>
                          <a:ea typeface="Times New Roman" panose="02020603050405020304" pitchFamily="18" charset="0"/>
                        </a:rPr>
                        <a:t> </a:t>
                      </a:r>
                      <a:r>
                        <a:rPr lang="en-US" sz="500" b="1">
                          <a:solidFill>
                            <a:srgbClr val="121212"/>
                          </a:solidFill>
                          <a:effectLst/>
                          <a:latin typeface="Cambria" panose="02040503050406030204" pitchFamily="18" charset="0"/>
                          <a:ea typeface="Times New Roman" panose="02020603050405020304" pitchFamily="18" charset="0"/>
                        </a:rPr>
                        <a:t>skills</a:t>
                      </a:r>
                      <a:endParaRPr lang="da-DK" sz="7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en-US" sz="500" b="1" spc="-5">
                          <a:solidFill>
                            <a:srgbClr val="121212"/>
                          </a:solidFill>
                          <a:effectLst/>
                          <a:latin typeface="Cambria" panose="02040503050406030204" pitchFamily="18" charset="0"/>
                          <a:ea typeface="Times New Roman" panose="02020603050405020304" pitchFamily="18" charset="0"/>
                        </a:rPr>
                        <a:t>A</a:t>
                      </a:r>
                      <a:r>
                        <a:rPr lang="en-US" sz="500" b="1">
                          <a:solidFill>
                            <a:srgbClr val="121212"/>
                          </a:solidFill>
                          <a:effectLst/>
                          <a:latin typeface="Cambria" panose="02040503050406030204" pitchFamily="18" charset="0"/>
                          <a:ea typeface="Times New Roman" panose="02020603050405020304" pitchFamily="18" charset="0"/>
                        </a:rPr>
                        <a:t>d</a:t>
                      </a:r>
                      <a:r>
                        <a:rPr lang="en-US" sz="500" b="1" spc="-5">
                          <a:solidFill>
                            <a:srgbClr val="121212"/>
                          </a:solidFill>
                          <a:effectLst/>
                          <a:latin typeface="Cambria" panose="02040503050406030204" pitchFamily="18" charset="0"/>
                          <a:ea typeface="Times New Roman" panose="02020603050405020304" pitchFamily="18" charset="0"/>
                        </a:rPr>
                        <a:t>f</a:t>
                      </a:r>
                      <a:r>
                        <a:rPr lang="en-US" sz="500" b="1">
                          <a:solidFill>
                            <a:srgbClr val="121212"/>
                          </a:solidFill>
                          <a:effectLst/>
                          <a:latin typeface="Cambria" panose="02040503050406030204" pitchFamily="18" charset="0"/>
                          <a:ea typeface="Times New Roman" panose="02020603050405020304" pitchFamily="18" charset="0"/>
                        </a:rPr>
                        <a:t>æ</a:t>
                      </a:r>
                      <a:r>
                        <a:rPr lang="en-US" sz="500" b="1" spc="-10">
                          <a:solidFill>
                            <a:srgbClr val="121212"/>
                          </a:solidFill>
                          <a:effectLst/>
                          <a:latin typeface="Cambria" panose="02040503050406030204" pitchFamily="18" charset="0"/>
                          <a:ea typeface="Times New Roman" panose="02020603050405020304" pitchFamily="18" charset="0"/>
                        </a:rPr>
                        <a:t>r</a:t>
                      </a:r>
                      <a:r>
                        <a:rPr lang="en-US" sz="500" b="1">
                          <a:solidFill>
                            <a:srgbClr val="121212"/>
                          </a:solidFill>
                          <a:effectLst/>
                          <a:latin typeface="Cambria" panose="02040503050406030204" pitchFamily="18" charset="0"/>
                          <a:ea typeface="Times New Roman" panose="02020603050405020304" pitchFamily="18" charset="0"/>
                        </a:rPr>
                        <a:t>dstyper</a:t>
                      </a:r>
                      <a:endParaRPr lang="da-DK" sz="7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4E3"/>
                    </a:solidFill>
                  </a:tcPr>
                </a:tc>
                <a:tc>
                  <a:txBody>
                    <a:bodyPr/>
                    <a:lstStyle/>
                    <a:p>
                      <a:pPr marL="65405">
                        <a:spcBef>
                          <a:spcPts val="430"/>
                        </a:spcBef>
                        <a:spcAft>
                          <a:spcPts val="0"/>
                        </a:spcAft>
                      </a:pPr>
                      <a:r>
                        <a:rPr lang="da-DK" sz="500">
                          <a:solidFill>
                            <a:srgbClr val="121212"/>
                          </a:solidFill>
                          <a:effectLst/>
                          <a:latin typeface="Cambria" panose="02040503050406030204" pitchFamily="18" charset="0"/>
                          <a:ea typeface="Times New Roman" panose="02020603050405020304" pitchFamily="18" charset="0"/>
                        </a:rPr>
                        <a:t>Er</a:t>
                      </a:r>
                      <a:r>
                        <a:rPr lang="da-DK" sz="500" spc="-35">
                          <a:solidFill>
                            <a:srgbClr val="121212"/>
                          </a:solidFill>
                          <a:effectLst/>
                          <a:latin typeface="Cambria" panose="02040503050406030204" pitchFamily="18" charset="0"/>
                          <a:ea typeface="Times New Roman" panose="02020603050405020304" pitchFamily="18" charset="0"/>
                        </a:rPr>
                        <a:t> </a:t>
                      </a:r>
                      <a:r>
                        <a:rPr lang="da-DK" sz="500">
                          <a:solidFill>
                            <a:srgbClr val="121212"/>
                          </a:solidFill>
                          <a:effectLst/>
                          <a:latin typeface="Cambria" panose="02040503050406030204" pitchFamily="18" charset="0"/>
                          <a:ea typeface="Times New Roman" panose="02020603050405020304" pitchFamily="18" charset="0"/>
                        </a:rPr>
                        <a:t>du</a:t>
                      </a:r>
                      <a:r>
                        <a:rPr lang="da-DK" sz="500" spc="100">
                          <a:solidFill>
                            <a:srgbClr val="121212"/>
                          </a:solidFill>
                          <a:effectLst/>
                          <a:latin typeface="Cambria" panose="02040503050406030204" pitchFamily="18" charset="0"/>
                          <a:ea typeface="Times New Roman" panose="02020603050405020304" pitchFamily="18" charset="0"/>
                        </a:rPr>
                        <a:t> </a:t>
                      </a:r>
                      <a:r>
                        <a:rPr lang="da-DK" sz="500">
                          <a:solidFill>
                            <a:srgbClr val="121212"/>
                          </a:solidFill>
                          <a:effectLst/>
                          <a:latin typeface="Cambria" panose="02040503050406030204" pitchFamily="18" charset="0"/>
                          <a:ea typeface="Times New Roman" panose="02020603050405020304" pitchFamily="18" charset="0"/>
                        </a:rPr>
                        <a:t>med eller</a:t>
                      </a:r>
                      <a:r>
                        <a:rPr lang="da-DK" sz="500" spc="-40">
                          <a:solidFill>
                            <a:srgbClr val="121212"/>
                          </a:solidFill>
                          <a:effectLst/>
                          <a:latin typeface="Cambria" panose="02040503050406030204" pitchFamily="18" charset="0"/>
                          <a:ea typeface="Times New Roman" panose="02020603050405020304" pitchFamily="18" charset="0"/>
                        </a:rPr>
                        <a:t> </a:t>
                      </a:r>
                      <a:r>
                        <a:rPr lang="da-DK" sz="500">
                          <a:solidFill>
                            <a:srgbClr val="121212"/>
                          </a:solidFill>
                          <a:effectLst/>
                          <a:latin typeface="Cambria" panose="02040503050406030204" pitchFamily="18" charset="0"/>
                          <a:ea typeface="Times New Roman" panose="02020603050405020304" pitchFamily="18" charset="0"/>
                        </a:rPr>
                        <a:t>mod</a:t>
                      </a:r>
                      <a:r>
                        <a:rPr lang="da-DK" sz="500" spc="150">
                          <a:solidFill>
                            <a:srgbClr val="121212"/>
                          </a:solidFill>
                          <a:effectLst/>
                          <a:latin typeface="Cambria" panose="02040503050406030204" pitchFamily="18" charset="0"/>
                          <a:ea typeface="Times New Roman" panose="02020603050405020304" pitchFamily="18" charset="0"/>
                        </a:rPr>
                        <a:t> </a:t>
                      </a:r>
                      <a:r>
                        <a:rPr lang="da-DK" sz="500">
                          <a:solidFill>
                            <a:srgbClr val="121212"/>
                          </a:solidFill>
                          <a:effectLst/>
                          <a:latin typeface="Cambria" panose="02040503050406030204" pitchFamily="18" charset="0"/>
                          <a:ea typeface="Times New Roman" panose="02020603050405020304" pitchFamily="18" charset="0"/>
                        </a:rPr>
                        <a:t>mobning</a:t>
                      </a:r>
                      <a:r>
                        <a:rPr lang="da-DK" sz="500" spc="-35">
                          <a:solidFill>
                            <a:srgbClr val="121212"/>
                          </a:solidFill>
                          <a:effectLst/>
                          <a:latin typeface="Cambria" panose="02040503050406030204" pitchFamily="18" charset="0"/>
                          <a:ea typeface="Times New Roman" panose="02020603050405020304" pitchFamily="18" charset="0"/>
                        </a:rPr>
                        <a:t> </a:t>
                      </a:r>
                      <a:r>
                        <a:rPr lang="da-DK" sz="500">
                          <a:solidFill>
                            <a:srgbClr val="121212"/>
                          </a:solidFill>
                          <a:effectLst/>
                          <a:latin typeface="Cambria" panose="02040503050406030204" pitchFamily="18" charset="0"/>
                          <a:ea typeface="Times New Roman" panose="02020603050405020304" pitchFamily="18" charset="0"/>
                        </a:rPr>
                        <a:t>–</a:t>
                      </a:r>
                      <a:endParaRPr lang="da-DK" sz="7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500">
                          <a:solidFill>
                            <a:srgbClr val="121212"/>
                          </a:solidFill>
                          <a:effectLst/>
                          <a:latin typeface="Cambria" panose="02040503050406030204" pitchFamily="18" charset="0"/>
                          <a:ea typeface="Times New Roman" panose="02020603050405020304" pitchFamily="18" charset="0"/>
                        </a:rPr>
                        <a:t>42</a:t>
                      </a:r>
                      <a:r>
                        <a:rPr lang="da-DK" sz="500" spc="130">
                          <a:solidFill>
                            <a:srgbClr val="121212"/>
                          </a:solidFill>
                          <a:effectLst/>
                          <a:latin typeface="Cambria" panose="02040503050406030204" pitchFamily="18" charset="0"/>
                          <a:ea typeface="Times New Roman" panose="02020603050405020304" pitchFamily="18" charset="0"/>
                        </a:rPr>
                        <a:t> </a:t>
                      </a:r>
                      <a:r>
                        <a:rPr lang="da-DK" sz="500" spc="-15">
                          <a:solidFill>
                            <a:srgbClr val="121212"/>
                          </a:solidFill>
                          <a:effectLst/>
                          <a:latin typeface="Cambria" panose="02040503050406030204" pitchFamily="18" charset="0"/>
                          <a:ea typeface="Times New Roman" panose="02020603050405020304" pitchFamily="18" charset="0"/>
                        </a:rPr>
                        <a:t>v</a:t>
                      </a:r>
                      <a:r>
                        <a:rPr lang="da-DK" sz="500">
                          <a:solidFill>
                            <a:srgbClr val="121212"/>
                          </a:solidFill>
                          <a:effectLst/>
                          <a:latin typeface="Cambria" panose="02040503050406030204" pitchFamily="18" charset="0"/>
                          <a:ea typeface="Times New Roman" panose="02020603050405020304" pitchFamily="18" charset="0"/>
                        </a:rPr>
                        <a:t>eje</a:t>
                      </a:r>
                      <a:r>
                        <a:rPr lang="da-DK" sz="500" spc="175">
                          <a:solidFill>
                            <a:srgbClr val="121212"/>
                          </a:solidFill>
                          <a:effectLst/>
                          <a:latin typeface="Cambria" panose="02040503050406030204" pitchFamily="18" charset="0"/>
                          <a:ea typeface="Times New Roman" panose="02020603050405020304" pitchFamily="18" charset="0"/>
                        </a:rPr>
                        <a:t> </a:t>
                      </a:r>
                      <a:r>
                        <a:rPr lang="da-DK" sz="500">
                          <a:solidFill>
                            <a:srgbClr val="121212"/>
                          </a:solidFill>
                          <a:effectLst/>
                          <a:latin typeface="Cambria" panose="02040503050406030204" pitchFamily="18" charset="0"/>
                          <a:ea typeface="Times New Roman" panose="02020603050405020304" pitchFamily="18" charset="0"/>
                        </a:rPr>
                        <a:t>til</a:t>
                      </a:r>
                      <a:r>
                        <a:rPr lang="da-DK" sz="500" spc="65">
                          <a:solidFill>
                            <a:srgbClr val="121212"/>
                          </a:solidFill>
                          <a:effectLst/>
                          <a:latin typeface="Cambria" panose="02040503050406030204" pitchFamily="18" charset="0"/>
                          <a:ea typeface="Times New Roman" panose="02020603050405020304" pitchFamily="18" charset="0"/>
                        </a:rPr>
                        <a:t> </a:t>
                      </a:r>
                      <a:r>
                        <a:rPr lang="da-DK" sz="500">
                          <a:solidFill>
                            <a:srgbClr val="121212"/>
                          </a:solidFill>
                          <a:effectLst/>
                          <a:latin typeface="Cambria" panose="02040503050406030204" pitchFamily="18" charset="0"/>
                          <a:ea typeface="Times New Roman" panose="02020603050405020304" pitchFamily="18" charset="0"/>
                        </a:rPr>
                        <a:t>bed</a:t>
                      </a:r>
                      <a:r>
                        <a:rPr lang="da-DK" sz="500" spc="-10">
                          <a:solidFill>
                            <a:srgbClr val="121212"/>
                          </a:solidFill>
                          <a:effectLst/>
                          <a:latin typeface="Cambria" panose="02040503050406030204" pitchFamily="18" charset="0"/>
                          <a:ea typeface="Times New Roman" panose="02020603050405020304" pitchFamily="18" charset="0"/>
                        </a:rPr>
                        <a:t>r</a:t>
                      </a:r>
                      <a:r>
                        <a:rPr lang="da-DK" sz="500">
                          <a:solidFill>
                            <a:srgbClr val="121212"/>
                          </a:solidFill>
                          <a:effectLst/>
                          <a:latin typeface="Cambria" panose="02040503050406030204" pitchFamily="18" charset="0"/>
                          <a:ea typeface="Times New Roman" panose="02020603050405020304" pitchFamily="18" charset="0"/>
                        </a:rPr>
                        <a:t>e</a:t>
                      </a:r>
                      <a:r>
                        <a:rPr lang="da-DK" sz="500" spc="15">
                          <a:solidFill>
                            <a:srgbClr val="121212"/>
                          </a:solidFill>
                          <a:effectLst/>
                          <a:latin typeface="Cambria" panose="02040503050406030204" pitchFamily="18" charset="0"/>
                          <a:ea typeface="Times New Roman" panose="02020603050405020304" pitchFamily="18" charset="0"/>
                        </a:rPr>
                        <a:t> </a:t>
                      </a:r>
                      <a:r>
                        <a:rPr lang="da-DK" sz="500">
                          <a:solidFill>
                            <a:srgbClr val="121212"/>
                          </a:solidFill>
                          <a:effectLst/>
                          <a:latin typeface="Cambria" panose="02040503050406030204" pitchFamily="18" charset="0"/>
                          <a:ea typeface="Times New Roman" panose="02020603050405020304" pitchFamily="18" charset="0"/>
                        </a:rPr>
                        <a:t>trivsel</a:t>
                      </a:r>
                      <a:endParaRPr lang="da-DK" sz="700">
                        <a:effectLst/>
                        <a:latin typeface="Times New Roman" panose="02020603050405020304" pitchFamily="18" charset="0"/>
                        <a:ea typeface="Times New Roman" panose="02020603050405020304" pitchFamily="18" charset="0"/>
                      </a:endParaRPr>
                    </a:p>
                    <a:p>
                      <a:pPr marL="65405" marR="104140">
                        <a:lnSpc>
                          <a:spcPct val="104000"/>
                        </a:lnSpc>
                        <a:spcBef>
                          <a:spcPts val="35"/>
                        </a:spcBef>
                        <a:spcAft>
                          <a:spcPts val="0"/>
                        </a:spcAft>
                      </a:pPr>
                      <a:r>
                        <a:rPr lang="da-DK" sz="500" b="1" u="none" strike="noStrike">
                          <a:solidFill>
                            <a:srgbClr val="747676"/>
                          </a:solidFill>
                          <a:effectLst/>
                          <a:latin typeface="Cambria" panose="02040503050406030204" pitchFamily="18" charset="0"/>
                          <a:ea typeface="Times New Roman" panose="02020603050405020304" pitchFamily="18" charset="0"/>
                          <a:hlinkClick r:id="rId5"/>
                        </a:rPr>
                        <a:t>ww</a:t>
                      </a:r>
                      <a:r>
                        <a:rPr lang="da-DK" sz="500" b="1" u="none" strike="noStrike" spc="-20">
                          <a:solidFill>
                            <a:srgbClr val="747676"/>
                          </a:solidFill>
                          <a:effectLst/>
                          <a:latin typeface="Cambria" panose="02040503050406030204" pitchFamily="18" charset="0"/>
                          <a:ea typeface="Times New Roman" panose="02020603050405020304" pitchFamily="18" charset="0"/>
                          <a:hlinkClick r:id="rId5"/>
                        </a:rPr>
                        <a:t>w</a:t>
                      </a:r>
                      <a:r>
                        <a:rPr lang="da-DK" sz="500" b="1" u="none" strike="noStrike">
                          <a:solidFill>
                            <a:srgbClr val="747676"/>
                          </a:solidFill>
                          <a:effectLst/>
                          <a:latin typeface="Cambria" panose="02040503050406030204" pitchFamily="18" charset="0"/>
                          <a:ea typeface="Times New Roman" panose="02020603050405020304" pitchFamily="18" charset="0"/>
                          <a:hlinkClick r:id="rId5"/>
                        </a:rPr>
                        <a:t>.dcum.dk</a:t>
                      </a:r>
                      <a:r>
                        <a:rPr lang="da-DK" sz="500" b="1">
                          <a:solidFill>
                            <a:srgbClr val="747676"/>
                          </a:solidFill>
                          <a:effectLst/>
                          <a:latin typeface="Cambria" panose="02040503050406030204" pitchFamily="18" charset="0"/>
                          <a:ea typeface="Times New Roman" panose="02020603050405020304" pitchFamily="18" charset="0"/>
                        </a:rPr>
                        <a:t> </a:t>
                      </a:r>
                      <a:endParaRPr lang="da-DK" sz="700">
                        <a:effectLst/>
                        <a:latin typeface="Times New Roman" panose="02020603050405020304" pitchFamily="18" charset="0"/>
                        <a:ea typeface="Times New Roman" panose="02020603050405020304" pitchFamily="18" charset="0"/>
                      </a:endParaRPr>
                    </a:p>
                    <a:p>
                      <a:pPr marL="65405" marR="104140">
                        <a:lnSpc>
                          <a:spcPct val="104000"/>
                        </a:lnSpc>
                        <a:spcBef>
                          <a:spcPts val="35"/>
                        </a:spcBef>
                        <a:spcAft>
                          <a:spcPts val="0"/>
                        </a:spcAft>
                      </a:pPr>
                      <a:r>
                        <a:rPr lang="da-DK" sz="500">
                          <a:effectLst/>
                          <a:latin typeface="Cambria" panose="02040503050406030204" pitchFamily="18" charset="0"/>
                          <a:ea typeface="Times New Roman" panose="02020603050405020304" pitchFamily="18" charset="0"/>
                        </a:rPr>
                        <a:t> </a:t>
                      </a:r>
                      <a:endParaRPr lang="da-DK" sz="700">
                        <a:effectLst/>
                        <a:latin typeface="Times New Roman" panose="02020603050405020304" pitchFamily="18" charset="0"/>
                        <a:ea typeface="Times New Roman" panose="02020603050405020304" pitchFamily="18" charset="0"/>
                      </a:endParaRPr>
                    </a:p>
                    <a:p>
                      <a:pPr marL="65405" marR="104140">
                        <a:lnSpc>
                          <a:spcPct val="104000"/>
                        </a:lnSpc>
                        <a:spcBef>
                          <a:spcPts val="35"/>
                        </a:spcBef>
                        <a:spcAft>
                          <a:spcPts val="0"/>
                        </a:spcAft>
                      </a:pPr>
                      <a:r>
                        <a:rPr lang="da-DK" sz="500">
                          <a:solidFill>
                            <a:srgbClr val="FF0000"/>
                          </a:solidFill>
                          <a:effectLst/>
                          <a:latin typeface="Cambria" panose="02040503050406030204" pitchFamily="18" charset="0"/>
                          <a:ea typeface="Times New Roman" panose="02020603050405020304" pitchFamily="18" charset="0"/>
                        </a:rPr>
                        <a:t> </a:t>
                      </a:r>
                      <a:endParaRPr lang="da-DK" sz="700">
                        <a:effectLst/>
                        <a:latin typeface="Times New Roman" panose="02020603050405020304" pitchFamily="18" charset="0"/>
                        <a:ea typeface="Times New Roman" panose="02020603050405020304" pitchFamily="18" charset="0"/>
                      </a:endParaRPr>
                    </a:p>
                    <a:p>
                      <a:pPr marL="65405" marR="104140">
                        <a:lnSpc>
                          <a:spcPct val="104000"/>
                        </a:lnSpc>
                        <a:spcBef>
                          <a:spcPts val="35"/>
                        </a:spcBef>
                        <a:spcAft>
                          <a:spcPts val="0"/>
                        </a:spcAft>
                      </a:pPr>
                      <a:r>
                        <a:rPr lang="da-DK" sz="500">
                          <a:solidFill>
                            <a:srgbClr val="FF0000"/>
                          </a:solidFill>
                          <a:effectLst/>
                          <a:latin typeface="Cambria" panose="02040503050406030204" pitchFamily="18" charset="0"/>
                          <a:ea typeface="Times New Roman" panose="02020603050405020304" pitchFamily="18" charset="0"/>
                        </a:rPr>
                        <a:t> </a:t>
                      </a:r>
                      <a:endParaRPr lang="da-DK" sz="700">
                        <a:effectLst/>
                        <a:latin typeface="Times New Roman" panose="02020603050405020304" pitchFamily="18" charset="0"/>
                        <a:ea typeface="Times New Roman" panose="02020603050405020304" pitchFamily="18" charset="0"/>
                      </a:endParaRPr>
                    </a:p>
                    <a:p>
                      <a:pPr>
                        <a:lnSpc>
                          <a:spcPts val="800"/>
                        </a:lnSpc>
                        <a:spcBef>
                          <a:spcPts val="40"/>
                        </a:spcBef>
                        <a:spcAft>
                          <a:spcPts val="0"/>
                        </a:spcAft>
                      </a:pPr>
                      <a:r>
                        <a:rPr lang="da-DK" sz="600">
                          <a:effectLst/>
                          <a:latin typeface="Cambria" panose="02040503050406030204" pitchFamily="18" charset="0"/>
                          <a:ea typeface="Times New Roman" panose="02020603050405020304" pitchFamily="18" charset="0"/>
                        </a:rPr>
                        <a:t> </a:t>
                      </a:r>
                      <a:endParaRPr lang="da-DK" sz="700">
                        <a:effectLst/>
                        <a:latin typeface="Times New Roman" panose="02020603050405020304" pitchFamily="18" charset="0"/>
                        <a:ea typeface="Times New Roman" panose="02020603050405020304" pitchFamily="18" charset="0"/>
                      </a:endParaRPr>
                    </a:p>
                    <a:p>
                      <a:pPr marL="65405">
                        <a:spcAft>
                          <a:spcPts val="0"/>
                        </a:spcAft>
                      </a:pPr>
                      <a:r>
                        <a:rPr lang="da-DK" sz="500">
                          <a:solidFill>
                            <a:srgbClr val="121212"/>
                          </a:solidFill>
                          <a:effectLst/>
                          <a:latin typeface="Cambria" panose="02040503050406030204" pitchFamily="18" charset="0"/>
                          <a:ea typeface="Times New Roman" panose="02020603050405020304" pitchFamily="18" charset="0"/>
                        </a:rPr>
                        <a:t>K</a:t>
                      </a:r>
                      <a:r>
                        <a:rPr lang="da-DK" sz="500" spc="-45">
                          <a:solidFill>
                            <a:srgbClr val="121212"/>
                          </a:solidFill>
                          <a:effectLst/>
                          <a:latin typeface="Cambria" panose="02040503050406030204" pitchFamily="18" charset="0"/>
                          <a:ea typeface="Times New Roman" panose="02020603050405020304" pitchFamily="18" charset="0"/>
                        </a:rPr>
                        <a:t>A</a:t>
                      </a:r>
                      <a:r>
                        <a:rPr lang="da-DK" sz="500">
                          <a:solidFill>
                            <a:srgbClr val="121212"/>
                          </a:solidFill>
                          <a:effectLst/>
                          <a:latin typeface="Cambria" panose="02040503050406030204" pitchFamily="18" charset="0"/>
                          <a:ea typeface="Times New Roman" panose="02020603050405020304" pitchFamily="18" charset="0"/>
                        </a:rPr>
                        <a:t>T-</a:t>
                      </a:r>
                      <a:r>
                        <a:rPr lang="da-DK" sz="500" spc="-5">
                          <a:solidFill>
                            <a:srgbClr val="121212"/>
                          </a:solidFill>
                          <a:effectLst/>
                          <a:latin typeface="Cambria" panose="02040503050406030204" pitchFamily="18" charset="0"/>
                          <a:ea typeface="Times New Roman" panose="02020603050405020304" pitchFamily="18" charset="0"/>
                        </a:rPr>
                        <a:t>k</a:t>
                      </a:r>
                      <a:r>
                        <a:rPr lang="da-DK" sz="500">
                          <a:solidFill>
                            <a:srgbClr val="121212"/>
                          </a:solidFill>
                          <a:effectLst/>
                          <a:latin typeface="Cambria" panose="02040503050406030204" pitchFamily="18" charset="0"/>
                          <a:ea typeface="Times New Roman" panose="02020603050405020304" pitchFamily="18" charset="0"/>
                        </a:rPr>
                        <a:t>a</a:t>
                      </a:r>
                      <a:r>
                        <a:rPr lang="da-DK" sz="500" spc="-20">
                          <a:solidFill>
                            <a:srgbClr val="121212"/>
                          </a:solidFill>
                          <a:effectLst/>
                          <a:latin typeface="Cambria" panose="02040503050406030204" pitchFamily="18" charset="0"/>
                          <a:ea typeface="Times New Roman" panose="02020603050405020304" pitchFamily="18" charset="0"/>
                        </a:rPr>
                        <a:t>s</a:t>
                      </a:r>
                      <a:r>
                        <a:rPr lang="da-DK" sz="500">
                          <a:solidFill>
                            <a:srgbClr val="121212"/>
                          </a:solidFill>
                          <a:effectLst/>
                          <a:latin typeface="Cambria" panose="02040503050406030204" pitchFamily="18" charset="0"/>
                          <a:ea typeface="Times New Roman" panose="02020603050405020304" pitchFamily="18" charset="0"/>
                        </a:rPr>
                        <a:t>sen</a:t>
                      </a:r>
                      <a:endParaRPr lang="da-DK" sz="700">
                        <a:effectLst/>
                        <a:latin typeface="Times New Roman" panose="02020603050405020304" pitchFamily="18" charset="0"/>
                        <a:ea typeface="Times New Roman" panose="02020603050405020304" pitchFamily="18" charset="0"/>
                      </a:endParaRPr>
                    </a:p>
                    <a:p>
                      <a:pPr>
                        <a:lnSpc>
                          <a:spcPts val="800"/>
                        </a:lnSpc>
                        <a:spcBef>
                          <a:spcPts val="25"/>
                        </a:spcBef>
                        <a:spcAft>
                          <a:spcPts val="0"/>
                        </a:spcAft>
                      </a:pPr>
                      <a:r>
                        <a:rPr lang="da-DK" sz="700">
                          <a:effectLst/>
                          <a:latin typeface="Cambria" panose="02040503050406030204" pitchFamily="18" charset="0"/>
                          <a:ea typeface="Times New Roman" panose="02020603050405020304" pitchFamily="18" charset="0"/>
                        </a:rPr>
                        <a:t> </a:t>
                      </a:r>
                      <a:endParaRPr lang="da-DK" sz="700">
                        <a:effectLst/>
                        <a:latin typeface="Times New Roman" panose="02020603050405020304" pitchFamily="18" charset="0"/>
                        <a:ea typeface="Times New Roman" panose="02020603050405020304" pitchFamily="18" charset="0"/>
                      </a:endParaRPr>
                    </a:p>
                    <a:p>
                      <a:pPr marL="65405" marR="356870">
                        <a:spcBef>
                          <a:spcPts val="30"/>
                        </a:spcBef>
                        <a:spcAft>
                          <a:spcPts val="0"/>
                        </a:spcAft>
                      </a:pPr>
                      <a:r>
                        <a:rPr lang="da-DK" sz="500">
                          <a:solidFill>
                            <a:srgbClr val="121212"/>
                          </a:solidFill>
                          <a:effectLst/>
                          <a:latin typeface="Cambria" panose="02040503050406030204" pitchFamily="18" charset="0"/>
                          <a:ea typeface="Times New Roman" panose="02020603050405020304" pitchFamily="18" charset="0"/>
                        </a:rPr>
                        <a:t>Inklude</a:t>
                      </a:r>
                      <a:r>
                        <a:rPr lang="da-DK" sz="500" spc="-10">
                          <a:solidFill>
                            <a:srgbClr val="121212"/>
                          </a:solidFill>
                          <a:effectLst/>
                          <a:latin typeface="Cambria" panose="02040503050406030204" pitchFamily="18" charset="0"/>
                          <a:ea typeface="Times New Roman" panose="02020603050405020304" pitchFamily="18" charset="0"/>
                        </a:rPr>
                        <a:t>r</a:t>
                      </a:r>
                      <a:r>
                        <a:rPr lang="da-DK" sz="500">
                          <a:solidFill>
                            <a:srgbClr val="121212"/>
                          </a:solidFill>
                          <a:effectLst/>
                          <a:latin typeface="Cambria" panose="02040503050406030204" pitchFamily="18" charset="0"/>
                          <a:ea typeface="Times New Roman" panose="02020603050405020304" pitchFamily="18" charset="0"/>
                        </a:rPr>
                        <a:t>ende</a:t>
                      </a:r>
                      <a:r>
                        <a:rPr lang="da-DK" sz="500" spc="30">
                          <a:solidFill>
                            <a:srgbClr val="121212"/>
                          </a:solidFill>
                          <a:effectLst/>
                          <a:latin typeface="Cambria" panose="02040503050406030204" pitchFamily="18" charset="0"/>
                          <a:ea typeface="Times New Roman" panose="02020603050405020304" pitchFamily="18" charset="0"/>
                        </a:rPr>
                        <a:t> </a:t>
                      </a:r>
                      <a:r>
                        <a:rPr lang="da-DK" sz="500">
                          <a:solidFill>
                            <a:srgbClr val="121212"/>
                          </a:solidFill>
                          <a:effectLst/>
                          <a:latin typeface="Cambria" panose="02040503050406030204" pitchFamily="18" charset="0"/>
                          <a:ea typeface="Times New Roman" panose="02020603050405020304" pitchFamily="18" charset="0"/>
                        </a:rPr>
                        <a:t>læringsmiljø</a:t>
                      </a:r>
                      <a:endParaRPr lang="da-DK" sz="7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500" spc="-15">
                          <a:solidFill>
                            <a:srgbClr val="121212"/>
                          </a:solidFill>
                          <a:effectLst/>
                          <a:latin typeface="Cambria" panose="02040503050406030204" pitchFamily="18" charset="0"/>
                          <a:ea typeface="Times New Roman" panose="02020603050405020304" pitchFamily="18" charset="0"/>
                        </a:rPr>
                        <a:t>F</a:t>
                      </a:r>
                      <a:r>
                        <a:rPr lang="da-DK" sz="500">
                          <a:solidFill>
                            <a:srgbClr val="121212"/>
                          </a:solidFill>
                          <a:effectLst/>
                          <a:latin typeface="Cambria" panose="02040503050406030204" pitchFamily="18" charset="0"/>
                          <a:ea typeface="Times New Roman" panose="02020603050405020304" pitchFamily="18" charset="0"/>
                        </a:rPr>
                        <a:t>orla</a:t>
                      </a:r>
                      <a:r>
                        <a:rPr lang="da-DK" sz="500" spc="-5">
                          <a:solidFill>
                            <a:srgbClr val="121212"/>
                          </a:solidFill>
                          <a:effectLst/>
                          <a:latin typeface="Cambria" panose="02040503050406030204" pitchFamily="18" charset="0"/>
                          <a:ea typeface="Times New Roman" panose="02020603050405020304" pitchFamily="18" charset="0"/>
                        </a:rPr>
                        <a:t>g</a:t>
                      </a:r>
                      <a:r>
                        <a:rPr lang="da-DK" sz="500">
                          <a:solidFill>
                            <a:srgbClr val="121212"/>
                          </a:solidFill>
                          <a:effectLst/>
                          <a:latin typeface="Cambria" panose="02040503050406030204" pitchFamily="18" charset="0"/>
                          <a:ea typeface="Times New Roman" panose="02020603050405020304" pitchFamily="18" charset="0"/>
                        </a:rPr>
                        <a:t>et</a:t>
                      </a:r>
                      <a:r>
                        <a:rPr lang="da-DK" sz="500" spc="-10">
                          <a:solidFill>
                            <a:srgbClr val="121212"/>
                          </a:solidFill>
                          <a:effectLst/>
                          <a:latin typeface="Cambria" panose="02040503050406030204" pitchFamily="18" charset="0"/>
                          <a:ea typeface="Times New Roman" panose="02020603050405020304" pitchFamily="18" charset="0"/>
                        </a:rPr>
                        <a:t> </a:t>
                      </a:r>
                      <a:r>
                        <a:rPr lang="da-DK" sz="500">
                          <a:solidFill>
                            <a:srgbClr val="121212"/>
                          </a:solidFill>
                          <a:effectLst/>
                          <a:latin typeface="Cambria" panose="02040503050406030204" pitchFamily="18" charset="0"/>
                          <a:ea typeface="Times New Roman" panose="02020603050405020304" pitchFamily="18" charset="0"/>
                        </a:rPr>
                        <a:t>Amondo</a:t>
                      </a:r>
                      <a:endParaRPr lang="da-DK" sz="7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500" b="1" u="none" strike="noStrike">
                          <a:solidFill>
                            <a:srgbClr val="747676"/>
                          </a:solidFill>
                          <a:effectLst/>
                          <a:latin typeface="Cambria" panose="02040503050406030204" pitchFamily="18" charset="0"/>
                          <a:ea typeface="Times New Roman" panose="02020603050405020304" pitchFamily="18" charset="0"/>
                          <a:hlinkClick r:id="rId6"/>
                        </a:rPr>
                        <a:t>ww</a:t>
                      </a:r>
                      <a:r>
                        <a:rPr lang="da-DK" sz="500" b="1" u="none" strike="noStrike" spc="-20">
                          <a:solidFill>
                            <a:srgbClr val="747676"/>
                          </a:solidFill>
                          <a:effectLst/>
                          <a:latin typeface="Cambria" panose="02040503050406030204" pitchFamily="18" charset="0"/>
                          <a:ea typeface="Times New Roman" panose="02020603050405020304" pitchFamily="18" charset="0"/>
                          <a:hlinkClick r:id="rId6"/>
                        </a:rPr>
                        <a:t>w</a:t>
                      </a:r>
                      <a:r>
                        <a:rPr lang="da-DK" sz="500" b="1" u="none" strike="noStrike">
                          <a:solidFill>
                            <a:srgbClr val="747676"/>
                          </a:solidFill>
                          <a:effectLst/>
                          <a:latin typeface="Cambria" panose="02040503050406030204" pitchFamily="18" charset="0"/>
                          <a:ea typeface="Times New Roman" panose="02020603050405020304" pitchFamily="18" charset="0"/>
                          <a:hlinkClick r:id="rId6"/>
                        </a:rPr>
                        <a:t>.amondo.dk</a:t>
                      </a:r>
                      <a:endParaRPr lang="da-DK" sz="7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4E3"/>
                    </a:solidFill>
                  </a:tcPr>
                </a:tc>
                <a:tc>
                  <a:txBody>
                    <a:bodyPr/>
                    <a:lstStyle/>
                    <a:p>
                      <a:pPr marL="65405">
                        <a:spcBef>
                          <a:spcPts val="430"/>
                        </a:spcBef>
                        <a:spcAft>
                          <a:spcPts val="0"/>
                        </a:spcAft>
                      </a:pPr>
                      <a:r>
                        <a:rPr lang="en-US" sz="500" b="1" u="none" strike="noStrike">
                          <a:solidFill>
                            <a:srgbClr val="747676"/>
                          </a:solidFill>
                          <a:effectLst/>
                          <a:latin typeface="Cambria" panose="02040503050406030204" pitchFamily="18" charset="0"/>
                          <a:ea typeface="Times New Roman" panose="02020603050405020304" pitchFamily="18" charset="0"/>
                          <a:hlinkClick r:id="rId3"/>
                        </a:rPr>
                        <a:t>ww</a:t>
                      </a:r>
                      <a:r>
                        <a:rPr lang="en-US" sz="500" b="1" u="none" strike="noStrike" spc="-20">
                          <a:solidFill>
                            <a:srgbClr val="747676"/>
                          </a:solidFill>
                          <a:effectLst/>
                          <a:latin typeface="Cambria" panose="02040503050406030204" pitchFamily="18" charset="0"/>
                          <a:ea typeface="Times New Roman" panose="02020603050405020304" pitchFamily="18" charset="0"/>
                          <a:hlinkClick r:id="rId3"/>
                        </a:rPr>
                        <a:t>w</a:t>
                      </a:r>
                      <a:r>
                        <a:rPr lang="en-US" sz="500" b="1" u="none" strike="noStrike">
                          <a:solidFill>
                            <a:srgbClr val="747676"/>
                          </a:solidFill>
                          <a:effectLst/>
                          <a:latin typeface="Cambria" panose="02040503050406030204" pitchFamily="18" charset="0"/>
                          <a:ea typeface="Times New Roman" panose="02020603050405020304" pitchFamily="18" charset="0"/>
                          <a:hlinkClick r:id="rId3"/>
                        </a:rPr>
                        <a:t>.</a:t>
                      </a:r>
                      <a:r>
                        <a:rPr lang="en-US" sz="500" b="1" u="none" strike="noStrike" spc="-20">
                          <a:solidFill>
                            <a:srgbClr val="747676"/>
                          </a:solidFill>
                          <a:effectLst/>
                          <a:latin typeface="Cambria" panose="02040503050406030204" pitchFamily="18" charset="0"/>
                          <a:ea typeface="Times New Roman" panose="02020603050405020304" pitchFamily="18" charset="0"/>
                          <a:hlinkClick r:id="rId3"/>
                        </a:rPr>
                        <a:t>f</a:t>
                      </a:r>
                      <a:r>
                        <a:rPr lang="en-US" sz="500" b="1" u="none" strike="noStrike">
                          <a:solidFill>
                            <a:srgbClr val="747676"/>
                          </a:solidFill>
                          <a:effectLst/>
                          <a:latin typeface="Cambria" panose="02040503050406030204" pitchFamily="18" charset="0"/>
                          <a:ea typeface="Times New Roman" panose="02020603050405020304" pitchFamily="18" charset="0"/>
                          <a:hlinkClick r:id="rId3"/>
                        </a:rPr>
                        <a:t>o</a:t>
                      </a:r>
                      <a:r>
                        <a:rPr lang="en-US" sz="500" b="1" u="none" strike="noStrike" spc="-5">
                          <a:solidFill>
                            <a:srgbClr val="747676"/>
                          </a:solidFill>
                          <a:effectLst/>
                          <a:latin typeface="Cambria" panose="02040503050406030204" pitchFamily="18" charset="0"/>
                          <a:ea typeface="Times New Roman" panose="02020603050405020304" pitchFamily="18" charset="0"/>
                          <a:hlinkClick r:id="rId3"/>
                        </a:rPr>
                        <a:t>r</a:t>
                      </a:r>
                      <a:r>
                        <a:rPr lang="en-US" sz="500" b="1" u="none" strike="noStrike">
                          <a:solidFill>
                            <a:srgbClr val="747676"/>
                          </a:solidFill>
                          <a:effectLst/>
                          <a:latin typeface="Cambria" panose="02040503050406030204" pitchFamily="18" charset="0"/>
                          <a:ea typeface="Times New Roman" panose="02020603050405020304" pitchFamily="18" charset="0"/>
                          <a:hlinkClick r:id="rId3"/>
                        </a:rPr>
                        <a:t>aeld</a:t>
                      </a:r>
                      <a:r>
                        <a:rPr lang="en-US" sz="500" b="1" u="none" strike="noStrike" spc="-10">
                          <a:solidFill>
                            <a:srgbClr val="747676"/>
                          </a:solidFill>
                          <a:effectLst/>
                          <a:latin typeface="Cambria" panose="02040503050406030204" pitchFamily="18" charset="0"/>
                          <a:ea typeface="Times New Roman" panose="02020603050405020304" pitchFamily="18" charset="0"/>
                          <a:hlinkClick r:id="rId3"/>
                        </a:rPr>
                        <a:t>r</a:t>
                      </a:r>
                      <a:r>
                        <a:rPr lang="en-US" sz="500" b="1" u="none" strike="noStrike">
                          <a:solidFill>
                            <a:srgbClr val="747676"/>
                          </a:solidFill>
                          <a:effectLst/>
                          <a:latin typeface="Cambria" panose="02040503050406030204" pitchFamily="18" charset="0"/>
                          <a:ea typeface="Times New Roman" panose="02020603050405020304" pitchFamily="18" charset="0"/>
                          <a:hlinkClick r:id="rId3"/>
                        </a:rPr>
                        <a:t>efiduse</a:t>
                      </a:r>
                      <a:r>
                        <a:rPr lang="en-US" sz="500" b="1" u="none" strike="noStrike" spc="-60">
                          <a:solidFill>
                            <a:srgbClr val="747676"/>
                          </a:solidFill>
                          <a:effectLst/>
                          <a:latin typeface="Cambria" panose="02040503050406030204" pitchFamily="18" charset="0"/>
                          <a:ea typeface="Times New Roman" panose="02020603050405020304" pitchFamily="18" charset="0"/>
                          <a:hlinkClick r:id="rId3"/>
                        </a:rPr>
                        <a:t>r</a:t>
                      </a:r>
                      <a:r>
                        <a:rPr lang="en-US" sz="500" b="1" u="none" strike="noStrike">
                          <a:solidFill>
                            <a:srgbClr val="747676"/>
                          </a:solidFill>
                          <a:effectLst/>
                          <a:latin typeface="Cambria" panose="02040503050406030204" pitchFamily="18" charset="0"/>
                          <a:ea typeface="Times New Roman" panose="02020603050405020304" pitchFamily="18" charset="0"/>
                          <a:hlinkClick r:id="rId3"/>
                        </a:rPr>
                        <a:t>.dk</a:t>
                      </a:r>
                      <a:endParaRPr lang="da-DK" sz="7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4E3"/>
                    </a:solidFill>
                  </a:tcPr>
                </a:tc>
                <a:tc>
                  <a:txBody>
                    <a:bodyPr/>
                    <a:lstStyle/>
                    <a:p>
                      <a:pPr marL="65405" marR="63500">
                        <a:lnSpc>
                          <a:spcPct val="104000"/>
                        </a:lnSpc>
                        <a:spcBef>
                          <a:spcPts val="430"/>
                        </a:spcBef>
                        <a:spcAft>
                          <a:spcPts val="0"/>
                        </a:spcAft>
                      </a:pPr>
                      <a:r>
                        <a:rPr lang="da-DK" sz="500" b="1" spc="-70">
                          <a:solidFill>
                            <a:srgbClr val="121212"/>
                          </a:solidFill>
                          <a:effectLst/>
                          <a:latin typeface="Cambria" panose="02040503050406030204" pitchFamily="18" charset="0"/>
                          <a:ea typeface="Times New Roman" panose="02020603050405020304" pitchFamily="18" charset="0"/>
                        </a:rPr>
                        <a:t>T</a:t>
                      </a:r>
                      <a:r>
                        <a:rPr lang="da-DK" sz="500" b="1">
                          <a:solidFill>
                            <a:srgbClr val="121212"/>
                          </a:solidFill>
                          <a:effectLst/>
                          <a:latin typeface="Cambria" panose="02040503050406030204" pitchFamily="18" charset="0"/>
                          <a:ea typeface="Times New Roman" panose="02020603050405020304" pitchFamily="18" charset="0"/>
                        </a:rPr>
                        <a:t>eamet</a:t>
                      </a:r>
                      <a:r>
                        <a:rPr lang="da-DK" sz="500" b="1" spc="140">
                          <a:solidFill>
                            <a:srgbClr val="121212"/>
                          </a:solidFill>
                          <a:effectLst/>
                          <a:latin typeface="Cambria" panose="02040503050406030204" pitchFamily="18" charset="0"/>
                          <a:ea typeface="Times New Roman" panose="02020603050405020304" pitchFamily="18" charset="0"/>
                        </a:rPr>
                        <a:t> </a:t>
                      </a:r>
                      <a:r>
                        <a:rPr lang="da-DK" sz="500" b="1">
                          <a:solidFill>
                            <a:srgbClr val="121212"/>
                          </a:solidFill>
                          <a:effectLst/>
                          <a:latin typeface="Cambria" panose="02040503050406030204" pitchFamily="18" charset="0"/>
                          <a:ea typeface="Times New Roman" panose="02020603050405020304" pitchFamily="18" charset="0"/>
                        </a:rPr>
                        <a:t>på</a:t>
                      </a:r>
                      <a:r>
                        <a:rPr lang="da-DK" sz="500" b="1" spc="15">
                          <a:solidFill>
                            <a:srgbClr val="121212"/>
                          </a:solidFill>
                          <a:effectLst/>
                          <a:latin typeface="Cambria" panose="02040503050406030204" pitchFamily="18" charset="0"/>
                          <a:ea typeface="Times New Roman" panose="02020603050405020304" pitchFamily="18" charset="0"/>
                        </a:rPr>
                        <a:t> </a:t>
                      </a:r>
                      <a:r>
                        <a:rPr lang="da-DK" sz="500" b="1">
                          <a:solidFill>
                            <a:srgbClr val="121212"/>
                          </a:solidFill>
                          <a:effectLst/>
                          <a:latin typeface="Cambria" panose="02040503050406030204" pitchFamily="18" charset="0"/>
                          <a:ea typeface="Times New Roman" panose="02020603050405020304" pitchFamily="18" charset="0"/>
                        </a:rPr>
                        <a:t>årgan</a:t>
                      </a:r>
                      <a:r>
                        <a:rPr lang="da-DK" sz="500" b="1" spc="-5">
                          <a:solidFill>
                            <a:srgbClr val="121212"/>
                          </a:solidFill>
                          <a:effectLst/>
                          <a:latin typeface="Cambria" panose="02040503050406030204" pitchFamily="18" charset="0"/>
                          <a:ea typeface="Times New Roman" panose="02020603050405020304" pitchFamily="18" charset="0"/>
                        </a:rPr>
                        <a:t>g</a:t>
                      </a:r>
                      <a:r>
                        <a:rPr lang="da-DK" sz="500" b="1">
                          <a:solidFill>
                            <a:srgbClr val="121212"/>
                          </a:solidFill>
                          <a:effectLst/>
                          <a:latin typeface="Cambria" panose="02040503050406030204" pitchFamily="18" charset="0"/>
                          <a:ea typeface="Times New Roman" panose="02020603050405020304" pitchFamily="18" charset="0"/>
                        </a:rPr>
                        <a:t>en </a:t>
                      </a:r>
                      <a:r>
                        <a:rPr lang="da-DK" sz="500">
                          <a:solidFill>
                            <a:srgbClr val="121212"/>
                          </a:solidFill>
                          <a:effectLst/>
                          <a:latin typeface="Cambria" panose="02040503050406030204" pitchFamily="18" charset="0"/>
                          <a:ea typeface="Times New Roman" panose="02020603050405020304" pitchFamily="18" charset="0"/>
                        </a:rPr>
                        <a:t>(kla</a:t>
                      </a:r>
                      <a:r>
                        <a:rPr lang="da-DK" sz="500" spc="-20">
                          <a:solidFill>
                            <a:srgbClr val="121212"/>
                          </a:solidFill>
                          <a:effectLst/>
                          <a:latin typeface="Cambria" panose="02040503050406030204" pitchFamily="18" charset="0"/>
                          <a:ea typeface="Times New Roman" panose="02020603050405020304" pitchFamily="18" charset="0"/>
                        </a:rPr>
                        <a:t>s</a:t>
                      </a:r>
                      <a:r>
                        <a:rPr lang="da-DK" sz="500">
                          <a:solidFill>
                            <a:srgbClr val="121212"/>
                          </a:solidFill>
                          <a:effectLst/>
                          <a:latin typeface="Cambria" panose="02040503050406030204" pitchFamily="18" charset="0"/>
                          <a:ea typeface="Times New Roman" panose="02020603050405020304" pitchFamily="18" charset="0"/>
                        </a:rPr>
                        <a:t>seteamet</a:t>
                      </a:r>
                      <a:r>
                        <a:rPr lang="da-DK" sz="500" spc="-10">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(læ</a:t>
                      </a:r>
                      <a:r>
                        <a:rPr lang="da-DK" sz="400" spc="-10">
                          <a:solidFill>
                            <a:srgbClr val="121212"/>
                          </a:solidFill>
                          <a:effectLst/>
                          <a:latin typeface="Cambria" panose="02040503050406030204" pitchFamily="18" charset="0"/>
                          <a:ea typeface="Times New Roman" panose="02020603050405020304" pitchFamily="18" charset="0"/>
                        </a:rPr>
                        <a:t>r</a:t>
                      </a:r>
                      <a:r>
                        <a:rPr lang="da-DK" sz="400">
                          <a:solidFill>
                            <a:srgbClr val="121212"/>
                          </a:solidFill>
                          <a:effectLst/>
                          <a:latin typeface="Cambria" panose="02040503050406030204" pitchFamily="18" charset="0"/>
                          <a:ea typeface="Times New Roman" panose="02020603050405020304" pitchFamily="18" charset="0"/>
                        </a:rPr>
                        <a:t>e</a:t>
                      </a:r>
                      <a:r>
                        <a:rPr lang="da-DK" sz="400" spc="-10">
                          <a:solidFill>
                            <a:srgbClr val="121212"/>
                          </a:solidFill>
                          <a:effectLst/>
                          <a:latin typeface="Cambria" panose="02040503050406030204" pitchFamily="18" charset="0"/>
                          <a:ea typeface="Times New Roman" panose="02020603050405020304" pitchFamily="18" charset="0"/>
                        </a:rPr>
                        <a:t>r</a:t>
                      </a:r>
                      <a:r>
                        <a:rPr lang="da-DK" sz="400">
                          <a:solidFill>
                            <a:srgbClr val="121212"/>
                          </a:solidFill>
                          <a:effectLst/>
                          <a:latin typeface="Cambria" panose="02040503050406030204" pitchFamily="18" charset="0"/>
                          <a:ea typeface="Times New Roman" panose="02020603050405020304" pitchFamily="18" charset="0"/>
                        </a:rPr>
                        <a:t>e</a:t>
                      </a:r>
                      <a:r>
                        <a:rPr lang="da-DK" sz="400" spc="-10">
                          <a:solidFill>
                            <a:srgbClr val="121212"/>
                          </a:solidFill>
                          <a:effectLst/>
                          <a:latin typeface="Cambria" panose="02040503050406030204" pitchFamily="18" charset="0"/>
                          <a:ea typeface="Times New Roman" panose="02020603050405020304" pitchFamily="18" charset="0"/>
                        </a:rPr>
                        <a:t>/</a:t>
                      </a:r>
                      <a:r>
                        <a:rPr lang="da-DK" sz="400">
                          <a:solidFill>
                            <a:srgbClr val="121212"/>
                          </a:solidFill>
                          <a:effectLst/>
                          <a:latin typeface="Cambria" panose="02040503050406030204" pitchFamily="18" charset="0"/>
                          <a:ea typeface="Times New Roman" panose="02020603050405020304" pitchFamily="18" charset="0"/>
                        </a:rPr>
                        <a:t>pæda</a:t>
                      </a:r>
                      <a:r>
                        <a:rPr lang="da-DK" sz="400" spc="-5">
                          <a:solidFill>
                            <a:srgbClr val="121212"/>
                          </a:solidFill>
                          <a:effectLst/>
                          <a:latin typeface="Cambria" panose="02040503050406030204" pitchFamily="18" charset="0"/>
                          <a:ea typeface="Times New Roman" panose="02020603050405020304" pitchFamily="18" charset="0"/>
                        </a:rPr>
                        <a:t>gog</a:t>
                      </a:r>
                      <a:r>
                        <a:rPr lang="da-DK" sz="400">
                          <a:solidFill>
                            <a:srgbClr val="121212"/>
                          </a:solidFill>
                          <a:effectLst/>
                          <a:latin typeface="Cambria" panose="02040503050406030204" pitchFamily="18" charset="0"/>
                          <a:ea typeface="Times New Roman" panose="02020603050405020304" pitchFamily="18" charset="0"/>
                        </a:rPr>
                        <a:t>er)</a:t>
                      </a:r>
                      <a:r>
                        <a:rPr lang="da-DK" sz="500">
                          <a:solidFill>
                            <a:srgbClr val="121212"/>
                          </a:solidFill>
                          <a:effectLst/>
                          <a:latin typeface="Cambria" panose="02040503050406030204" pitchFamily="18" charset="0"/>
                          <a:ea typeface="Times New Roman" panose="02020603050405020304" pitchFamily="18" charset="0"/>
                        </a:rPr>
                        <a:t>, s</a:t>
                      </a:r>
                      <a:r>
                        <a:rPr lang="da-DK" sz="500" spc="-15">
                          <a:solidFill>
                            <a:srgbClr val="121212"/>
                          </a:solidFill>
                          <a:effectLst/>
                          <a:latin typeface="Cambria" panose="02040503050406030204" pitchFamily="18" charset="0"/>
                          <a:ea typeface="Times New Roman" panose="02020603050405020304" pitchFamily="18" charset="0"/>
                        </a:rPr>
                        <a:t>k</a:t>
                      </a:r>
                      <a:r>
                        <a:rPr lang="da-DK" sz="500">
                          <a:solidFill>
                            <a:srgbClr val="121212"/>
                          </a:solidFill>
                          <a:effectLst/>
                          <a:latin typeface="Cambria" panose="02040503050406030204" pitchFamily="18" charset="0"/>
                          <a:ea typeface="Times New Roman" panose="02020603050405020304" pitchFamily="18" charset="0"/>
                        </a:rPr>
                        <a:t>olepæda</a:t>
                      </a:r>
                      <a:r>
                        <a:rPr lang="da-DK" sz="500" spc="-5">
                          <a:solidFill>
                            <a:srgbClr val="121212"/>
                          </a:solidFill>
                          <a:effectLst/>
                          <a:latin typeface="Cambria" panose="02040503050406030204" pitchFamily="18" charset="0"/>
                          <a:ea typeface="Times New Roman" panose="02020603050405020304" pitchFamily="18" charset="0"/>
                        </a:rPr>
                        <a:t>go</a:t>
                      </a:r>
                      <a:r>
                        <a:rPr lang="da-DK" sz="500">
                          <a:solidFill>
                            <a:srgbClr val="121212"/>
                          </a:solidFill>
                          <a:effectLst/>
                          <a:latin typeface="Cambria" panose="02040503050406030204" pitchFamily="18" charset="0"/>
                          <a:ea typeface="Times New Roman" panose="02020603050405020304" pitchFamily="18" charset="0"/>
                        </a:rPr>
                        <a:t>g </a:t>
                      </a:r>
                      <a:r>
                        <a:rPr lang="da-DK" sz="500" spc="-5">
                          <a:solidFill>
                            <a:srgbClr val="121212"/>
                          </a:solidFill>
                          <a:effectLst/>
                          <a:latin typeface="Cambria" panose="02040503050406030204" pitchFamily="18" charset="0"/>
                          <a:ea typeface="Times New Roman" panose="02020603050405020304" pitchFamily="18" charset="0"/>
                        </a:rPr>
                        <a:t>o</a:t>
                      </a:r>
                      <a:r>
                        <a:rPr lang="da-DK" sz="500">
                          <a:solidFill>
                            <a:srgbClr val="121212"/>
                          </a:solidFill>
                          <a:effectLst/>
                          <a:latin typeface="Cambria" panose="02040503050406030204" pitchFamily="18" charset="0"/>
                          <a:ea typeface="Times New Roman" panose="02020603050405020304" pitchFamily="18" charset="0"/>
                        </a:rPr>
                        <a:t>g</a:t>
                      </a:r>
                      <a:r>
                        <a:rPr lang="da-DK" sz="500" spc="80">
                          <a:solidFill>
                            <a:srgbClr val="121212"/>
                          </a:solidFill>
                          <a:effectLst/>
                          <a:latin typeface="Cambria" panose="02040503050406030204" pitchFamily="18" charset="0"/>
                          <a:ea typeface="Times New Roman" panose="02020603050405020304" pitchFamily="18" charset="0"/>
                        </a:rPr>
                        <a:t> </a:t>
                      </a:r>
                      <a:r>
                        <a:rPr lang="da-DK" sz="500" spc="-20">
                          <a:solidFill>
                            <a:srgbClr val="121212"/>
                          </a:solidFill>
                          <a:effectLst/>
                          <a:latin typeface="Cambria" panose="02040503050406030204" pitchFamily="18" charset="0"/>
                          <a:ea typeface="Times New Roman" panose="02020603050405020304" pitchFamily="18" charset="0"/>
                        </a:rPr>
                        <a:t>S</a:t>
                      </a:r>
                      <a:r>
                        <a:rPr lang="da-DK" sz="500">
                          <a:solidFill>
                            <a:srgbClr val="121212"/>
                          </a:solidFill>
                          <a:effectLst/>
                          <a:latin typeface="Cambria" panose="02040503050406030204" pitchFamily="18" charset="0"/>
                          <a:ea typeface="Times New Roman" panose="02020603050405020304" pitchFamily="18" charset="0"/>
                        </a:rPr>
                        <a:t>SP-</a:t>
                      </a:r>
                      <a:r>
                        <a:rPr lang="da-DK" sz="500" spc="-15">
                          <a:solidFill>
                            <a:srgbClr val="121212"/>
                          </a:solidFill>
                          <a:effectLst/>
                          <a:latin typeface="Cambria" panose="02040503050406030204" pitchFamily="18" charset="0"/>
                          <a:ea typeface="Times New Roman" panose="02020603050405020304" pitchFamily="18" charset="0"/>
                        </a:rPr>
                        <a:t>k</a:t>
                      </a:r>
                      <a:r>
                        <a:rPr lang="da-DK" sz="500">
                          <a:solidFill>
                            <a:srgbClr val="121212"/>
                          </a:solidFill>
                          <a:effectLst/>
                          <a:latin typeface="Cambria" panose="02040503050406030204" pitchFamily="18" charset="0"/>
                          <a:ea typeface="Times New Roman" panose="02020603050405020304" pitchFamily="18" charset="0"/>
                        </a:rPr>
                        <a:t>ontak</a:t>
                      </a:r>
                      <a:r>
                        <a:rPr lang="da-DK" sz="500" spc="-5">
                          <a:solidFill>
                            <a:srgbClr val="121212"/>
                          </a:solidFill>
                          <a:effectLst/>
                          <a:latin typeface="Cambria" panose="02040503050406030204" pitchFamily="18" charset="0"/>
                          <a:ea typeface="Times New Roman" panose="02020603050405020304" pitchFamily="18" charset="0"/>
                        </a:rPr>
                        <a:t>t</a:t>
                      </a:r>
                      <a:r>
                        <a:rPr lang="da-DK" sz="500">
                          <a:solidFill>
                            <a:srgbClr val="121212"/>
                          </a:solidFill>
                          <a:effectLst/>
                          <a:latin typeface="Cambria" panose="02040503050406030204" pitchFamily="18" charset="0"/>
                          <a:ea typeface="Times New Roman" panose="02020603050405020304" pitchFamily="18" charset="0"/>
                        </a:rPr>
                        <a:t>- læ</a:t>
                      </a:r>
                      <a:r>
                        <a:rPr lang="da-DK" sz="500" spc="-10">
                          <a:solidFill>
                            <a:srgbClr val="121212"/>
                          </a:solidFill>
                          <a:effectLst/>
                          <a:latin typeface="Cambria" panose="02040503050406030204" pitchFamily="18" charset="0"/>
                          <a:ea typeface="Times New Roman" panose="02020603050405020304" pitchFamily="18" charset="0"/>
                        </a:rPr>
                        <a:t>r</a:t>
                      </a:r>
                      <a:r>
                        <a:rPr lang="da-DK" sz="500">
                          <a:solidFill>
                            <a:srgbClr val="121212"/>
                          </a:solidFill>
                          <a:effectLst/>
                          <a:latin typeface="Cambria" panose="02040503050406030204" pitchFamily="18" charset="0"/>
                          <a:ea typeface="Times New Roman" panose="02020603050405020304" pitchFamily="18" charset="0"/>
                        </a:rPr>
                        <a:t>e</a:t>
                      </a:r>
                      <a:r>
                        <a:rPr lang="da-DK" sz="500" spc="-55">
                          <a:solidFill>
                            <a:srgbClr val="121212"/>
                          </a:solidFill>
                          <a:effectLst/>
                          <a:latin typeface="Cambria" panose="02040503050406030204" pitchFamily="18" charset="0"/>
                          <a:ea typeface="Times New Roman" panose="02020603050405020304" pitchFamily="18" charset="0"/>
                        </a:rPr>
                        <a:t>r</a:t>
                      </a:r>
                      <a:r>
                        <a:rPr lang="da-DK" sz="500">
                          <a:solidFill>
                            <a:srgbClr val="121212"/>
                          </a:solidFill>
                          <a:effectLst/>
                          <a:latin typeface="Cambria" panose="02040503050406030204" pitchFamily="18" charset="0"/>
                          <a:ea typeface="Times New Roman" panose="02020603050405020304" pitchFamily="18" charset="0"/>
                        </a:rPr>
                        <a:t>,</a:t>
                      </a:r>
                      <a:r>
                        <a:rPr lang="da-DK" sz="500" spc="-10">
                          <a:solidFill>
                            <a:srgbClr val="121212"/>
                          </a:solidFill>
                          <a:effectLst/>
                          <a:latin typeface="Cambria" panose="02040503050406030204" pitchFamily="18" charset="0"/>
                          <a:ea typeface="Times New Roman" panose="02020603050405020304" pitchFamily="18" charset="0"/>
                        </a:rPr>
                        <a:t> </a:t>
                      </a:r>
                      <a:r>
                        <a:rPr lang="da-DK" sz="500">
                          <a:solidFill>
                            <a:srgbClr val="121212"/>
                          </a:solidFill>
                          <a:effectLst/>
                          <a:latin typeface="Cambria" panose="02040503050406030204" pitchFamily="18" charset="0"/>
                          <a:ea typeface="Times New Roman" panose="02020603050405020304" pitchFamily="18" charset="0"/>
                        </a:rPr>
                        <a:t>AK</a:t>
                      </a:r>
                      <a:r>
                        <a:rPr lang="da-DK" sz="500" spc="-50">
                          <a:solidFill>
                            <a:srgbClr val="121212"/>
                          </a:solidFill>
                          <a:effectLst/>
                          <a:latin typeface="Cambria" panose="02040503050406030204" pitchFamily="18" charset="0"/>
                          <a:ea typeface="Times New Roman" panose="02020603050405020304" pitchFamily="18" charset="0"/>
                        </a:rPr>
                        <a:t>T</a:t>
                      </a:r>
                      <a:r>
                        <a:rPr lang="da-DK" sz="500">
                          <a:solidFill>
                            <a:srgbClr val="121212"/>
                          </a:solidFill>
                          <a:effectLst/>
                          <a:latin typeface="Cambria" panose="02040503050406030204" pitchFamily="18" charset="0"/>
                          <a:ea typeface="Times New Roman" panose="02020603050405020304" pitchFamily="18" charset="0"/>
                        </a:rPr>
                        <a:t>/</a:t>
                      </a:r>
                      <a:r>
                        <a:rPr lang="da-DK" sz="500" spc="-10">
                          <a:solidFill>
                            <a:srgbClr val="121212"/>
                          </a:solidFill>
                          <a:effectLst/>
                          <a:latin typeface="Cambria" panose="02040503050406030204" pitchFamily="18" charset="0"/>
                          <a:ea typeface="Times New Roman" panose="02020603050405020304" pitchFamily="18" charset="0"/>
                        </a:rPr>
                        <a:t>R</a:t>
                      </a:r>
                      <a:r>
                        <a:rPr lang="da-DK" sz="500">
                          <a:solidFill>
                            <a:srgbClr val="121212"/>
                          </a:solidFill>
                          <a:effectLst/>
                          <a:latin typeface="Cambria" panose="02040503050406030204" pitchFamily="18" charset="0"/>
                          <a:ea typeface="Times New Roman" panose="02020603050405020304" pitchFamily="18" charset="0"/>
                        </a:rPr>
                        <a:t>elationsmedarbejder)</a:t>
                      </a:r>
                      <a:endParaRPr lang="da-DK" sz="7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4E3"/>
                    </a:solidFill>
                  </a:tcPr>
                </a:tc>
                <a:extLst>
                  <a:ext uri="{0D108BD9-81ED-4DB2-BD59-A6C34878D82A}">
                    <a16:rowId xmlns:a16="http://schemas.microsoft.com/office/drawing/2014/main" val="1832043428"/>
                  </a:ext>
                </a:extLst>
              </a:tr>
              <a:tr h="1020219">
                <a:tc>
                  <a:txBody>
                    <a:bodyPr/>
                    <a:lstStyle/>
                    <a:p>
                      <a:pPr marL="65405" marR="215900">
                        <a:lnSpc>
                          <a:spcPct val="104000"/>
                        </a:lnSpc>
                        <a:spcBef>
                          <a:spcPts val="430"/>
                        </a:spcBef>
                        <a:spcAft>
                          <a:spcPts val="0"/>
                        </a:spcAft>
                      </a:pPr>
                      <a:r>
                        <a:rPr lang="da-DK" sz="500" b="1" spc="-20">
                          <a:solidFill>
                            <a:srgbClr val="121212"/>
                          </a:solidFill>
                          <a:effectLst/>
                          <a:latin typeface="Cambria" panose="02040503050406030204" pitchFamily="18" charset="0"/>
                          <a:ea typeface="Times New Roman" panose="02020603050405020304" pitchFamily="18" charset="0"/>
                        </a:rPr>
                        <a:t>F</a:t>
                      </a:r>
                      <a:r>
                        <a:rPr lang="da-DK" sz="500" b="1">
                          <a:solidFill>
                            <a:srgbClr val="121212"/>
                          </a:solidFill>
                          <a:effectLst/>
                          <a:latin typeface="Cambria" panose="02040503050406030204" pitchFamily="18" charset="0"/>
                          <a:ea typeface="Times New Roman" panose="02020603050405020304" pitchFamily="18" charset="0"/>
                        </a:rPr>
                        <a:t>ælle</a:t>
                      </a:r>
                      <a:r>
                        <a:rPr lang="da-DK" sz="500" b="1" spc="-20">
                          <a:solidFill>
                            <a:srgbClr val="121212"/>
                          </a:solidFill>
                          <a:effectLst/>
                          <a:latin typeface="Cambria" panose="02040503050406030204" pitchFamily="18" charset="0"/>
                          <a:ea typeface="Times New Roman" panose="02020603050405020304" pitchFamily="18" charset="0"/>
                        </a:rPr>
                        <a:t>s</a:t>
                      </a:r>
                      <a:r>
                        <a:rPr lang="da-DK" sz="500" b="1">
                          <a:solidFill>
                            <a:srgbClr val="121212"/>
                          </a:solidFill>
                          <a:effectLst/>
                          <a:latin typeface="Cambria" panose="02040503050406030204" pitchFamily="18" charset="0"/>
                          <a:ea typeface="Times New Roman" panose="02020603050405020304" pitchFamily="18" charset="0"/>
                        </a:rPr>
                        <a:t>s</a:t>
                      </a:r>
                      <a:r>
                        <a:rPr lang="da-DK" sz="500" b="1" spc="-5">
                          <a:solidFill>
                            <a:srgbClr val="121212"/>
                          </a:solidFill>
                          <a:effectLst/>
                          <a:latin typeface="Cambria" panose="02040503050406030204" pitchFamily="18" charset="0"/>
                          <a:ea typeface="Times New Roman" panose="02020603050405020304" pitchFamily="18" charset="0"/>
                        </a:rPr>
                        <a:t>k</a:t>
                      </a:r>
                      <a:r>
                        <a:rPr lang="da-DK" sz="500" b="1">
                          <a:solidFill>
                            <a:srgbClr val="121212"/>
                          </a:solidFill>
                          <a:effectLst/>
                          <a:latin typeface="Cambria" panose="02040503050406030204" pitchFamily="18" charset="0"/>
                          <a:ea typeface="Times New Roman" panose="02020603050405020304" pitchFamily="18" charset="0"/>
                        </a:rPr>
                        <a:t>aber </a:t>
                      </a:r>
                      <a:r>
                        <a:rPr lang="da-DK" sz="500" b="1" spc="-40">
                          <a:solidFill>
                            <a:srgbClr val="121212"/>
                          </a:solidFill>
                          <a:effectLst/>
                          <a:latin typeface="Cambria" panose="02040503050406030204" pitchFamily="18" charset="0"/>
                          <a:ea typeface="Times New Roman" panose="02020603050405020304" pitchFamily="18" charset="0"/>
                        </a:rPr>
                        <a:t>V</a:t>
                      </a:r>
                      <a:r>
                        <a:rPr lang="da-DK" sz="500" b="1">
                          <a:solidFill>
                            <a:srgbClr val="121212"/>
                          </a:solidFill>
                          <a:effectLst/>
                          <a:latin typeface="Cambria" panose="02040503050406030204" pitchFamily="18" charset="0"/>
                          <a:ea typeface="Times New Roman" panose="02020603050405020304" pitchFamily="18" charset="0"/>
                        </a:rPr>
                        <a:t>ens</a:t>
                      </a:r>
                      <a:r>
                        <a:rPr lang="da-DK" sz="500" b="1" spc="-5">
                          <a:solidFill>
                            <a:srgbClr val="121212"/>
                          </a:solidFill>
                          <a:effectLst/>
                          <a:latin typeface="Cambria" panose="02040503050406030204" pitchFamily="18" charset="0"/>
                          <a:ea typeface="Times New Roman" panose="02020603050405020304" pitchFamily="18" charset="0"/>
                        </a:rPr>
                        <a:t>k</a:t>
                      </a:r>
                      <a:r>
                        <a:rPr lang="da-DK" sz="500" b="1">
                          <a:solidFill>
                            <a:srgbClr val="121212"/>
                          </a:solidFill>
                          <a:effectLst/>
                          <a:latin typeface="Cambria" panose="02040503050406030204" pitchFamily="18" charset="0"/>
                          <a:ea typeface="Times New Roman" panose="02020603050405020304" pitchFamily="18" charset="0"/>
                        </a:rPr>
                        <a:t>abs-o</a:t>
                      </a:r>
                      <a:r>
                        <a:rPr lang="da-DK" sz="500" b="1" spc="-10">
                          <a:solidFill>
                            <a:srgbClr val="121212"/>
                          </a:solidFill>
                          <a:effectLst/>
                          <a:latin typeface="Cambria" panose="02040503050406030204" pitchFamily="18" charset="0"/>
                          <a:ea typeface="Times New Roman" panose="02020603050405020304" pitchFamily="18" charset="0"/>
                        </a:rPr>
                        <a:t>r</a:t>
                      </a:r>
                      <a:r>
                        <a:rPr lang="da-DK" sz="500" b="1">
                          <a:solidFill>
                            <a:srgbClr val="121212"/>
                          </a:solidFill>
                          <a:effectLst/>
                          <a:latin typeface="Cambria" panose="02040503050406030204" pitchFamily="18" charset="0"/>
                          <a:ea typeface="Times New Roman" panose="02020603050405020304" pitchFamily="18" charset="0"/>
                        </a:rPr>
                        <a:t>dnin</a:t>
                      </a:r>
                      <a:r>
                        <a:rPr lang="da-DK" sz="500" b="1" spc="-5">
                          <a:solidFill>
                            <a:srgbClr val="121212"/>
                          </a:solidFill>
                          <a:effectLst/>
                          <a:latin typeface="Cambria" panose="02040503050406030204" pitchFamily="18" charset="0"/>
                          <a:ea typeface="Times New Roman" panose="02020603050405020304" pitchFamily="18" charset="0"/>
                        </a:rPr>
                        <a:t>g</a:t>
                      </a:r>
                      <a:r>
                        <a:rPr lang="da-DK" sz="500" b="1">
                          <a:solidFill>
                            <a:srgbClr val="121212"/>
                          </a:solidFill>
                          <a:effectLst/>
                          <a:latin typeface="Cambria" panose="02040503050406030204" pitchFamily="18" charset="0"/>
                          <a:ea typeface="Times New Roman" panose="02020603050405020304" pitchFamily="18" charset="0"/>
                        </a:rPr>
                        <a:t>er Dial</a:t>
                      </a:r>
                      <a:r>
                        <a:rPr lang="da-DK" sz="500" b="1" spc="-5">
                          <a:solidFill>
                            <a:srgbClr val="121212"/>
                          </a:solidFill>
                          <a:effectLst/>
                          <a:latin typeface="Cambria" panose="02040503050406030204" pitchFamily="18" charset="0"/>
                          <a:ea typeface="Times New Roman" panose="02020603050405020304" pitchFamily="18" charset="0"/>
                        </a:rPr>
                        <a:t>o</a:t>
                      </a:r>
                      <a:r>
                        <a:rPr lang="da-DK" sz="500" b="1">
                          <a:solidFill>
                            <a:srgbClr val="121212"/>
                          </a:solidFill>
                          <a:effectLst/>
                          <a:latin typeface="Cambria" panose="02040503050406030204" pitchFamily="18" charset="0"/>
                          <a:ea typeface="Times New Roman" panose="02020603050405020304" pitchFamily="18" charset="0"/>
                        </a:rPr>
                        <a:t>g </a:t>
                      </a:r>
                      <a:r>
                        <a:rPr lang="da-DK" sz="500" b="1" spc="-15">
                          <a:solidFill>
                            <a:srgbClr val="121212"/>
                          </a:solidFill>
                          <a:effectLst/>
                          <a:latin typeface="Cambria" panose="02040503050406030204" pitchFamily="18" charset="0"/>
                          <a:ea typeface="Times New Roman" panose="02020603050405020304" pitchFamily="18" charset="0"/>
                        </a:rPr>
                        <a:t>K</a:t>
                      </a:r>
                      <a:r>
                        <a:rPr lang="da-DK" sz="500" b="1">
                          <a:solidFill>
                            <a:srgbClr val="121212"/>
                          </a:solidFill>
                          <a:effectLst/>
                          <a:latin typeface="Cambria" panose="02040503050406030204" pitchFamily="18" charset="0"/>
                          <a:ea typeface="Times New Roman" panose="02020603050405020304" pitchFamily="18" charset="0"/>
                        </a:rPr>
                        <a:t>onflikt-håndtering Mobbestop, Digital trivsel</a:t>
                      </a:r>
                      <a:endParaRPr lang="da-DK" sz="7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tcPr>
                </a:tc>
                <a:tc>
                  <a:txBody>
                    <a:bodyPr/>
                    <a:lstStyle/>
                    <a:p>
                      <a:pPr marL="65405">
                        <a:spcBef>
                          <a:spcPts val="430"/>
                        </a:spcBef>
                        <a:spcAft>
                          <a:spcPts val="0"/>
                        </a:spcAft>
                      </a:pPr>
                      <a:r>
                        <a:rPr lang="da-DK" sz="500" dirty="0">
                          <a:solidFill>
                            <a:srgbClr val="121212"/>
                          </a:solidFill>
                          <a:effectLst/>
                          <a:latin typeface="Cambria" panose="02040503050406030204" pitchFamily="18" charset="0"/>
                          <a:ea typeface="Times New Roman" panose="02020603050405020304" pitchFamily="18" charset="0"/>
                        </a:rPr>
                        <a:t>Er</a:t>
                      </a:r>
                      <a:r>
                        <a:rPr lang="da-DK" sz="500" spc="-35" dirty="0">
                          <a:solidFill>
                            <a:srgbClr val="121212"/>
                          </a:solidFill>
                          <a:effectLst/>
                          <a:latin typeface="Cambria" panose="02040503050406030204" pitchFamily="18" charset="0"/>
                          <a:ea typeface="Times New Roman" panose="02020603050405020304" pitchFamily="18" charset="0"/>
                        </a:rPr>
                        <a:t> </a:t>
                      </a:r>
                      <a:r>
                        <a:rPr lang="da-DK" sz="500" dirty="0">
                          <a:solidFill>
                            <a:srgbClr val="121212"/>
                          </a:solidFill>
                          <a:effectLst/>
                          <a:latin typeface="Cambria" panose="02040503050406030204" pitchFamily="18" charset="0"/>
                          <a:ea typeface="Times New Roman" panose="02020603050405020304" pitchFamily="18" charset="0"/>
                        </a:rPr>
                        <a:t>du</a:t>
                      </a:r>
                      <a:r>
                        <a:rPr lang="da-DK" sz="500" spc="100" dirty="0">
                          <a:solidFill>
                            <a:srgbClr val="121212"/>
                          </a:solidFill>
                          <a:effectLst/>
                          <a:latin typeface="Cambria" panose="02040503050406030204" pitchFamily="18" charset="0"/>
                          <a:ea typeface="Times New Roman" panose="02020603050405020304" pitchFamily="18" charset="0"/>
                        </a:rPr>
                        <a:t> </a:t>
                      </a:r>
                      <a:r>
                        <a:rPr lang="da-DK" sz="500" dirty="0">
                          <a:solidFill>
                            <a:srgbClr val="121212"/>
                          </a:solidFill>
                          <a:effectLst/>
                          <a:latin typeface="Cambria" panose="02040503050406030204" pitchFamily="18" charset="0"/>
                          <a:ea typeface="Times New Roman" panose="02020603050405020304" pitchFamily="18" charset="0"/>
                        </a:rPr>
                        <a:t>med eller</a:t>
                      </a:r>
                      <a:r>
                        <a:rPr lang="da-DK" sz="500" spc="-40" dirty="0">
                          <a:solidFill>
                            <a:srgbClr val="121212"/>
                          </a:solidFill>
                          <a:effectLst/>
                          <a:latin typeface="Cambria" panose="02040503050406030204" pitchFamily="18" charset="0"/>
                          <a:ea typeface="Times New Roman" panose="02020603050405020304" pitchFamily="18" charset="0"/>
                        </a:rPr>
                        <a:t> </a:t>
                      </a:r>
                      <a:r>
                        <a:rPr lang="da-DK" sz="500" dirty="0">
                          <a:solidFill>
                            <a:srgbClr val="121212"/>
                          </a:solidFill>
                          <a:effectLst/>
                          <a:latin typeface="Cambria" panose="02040503050406030204" pitchFamily="18" charset="0"/>
                          <a:ea typeface="Times New Roman" panose="02020603050405020304" pitchFamily="18" charset="0"/>
                        </a:rPr>
                        <a:t>mod</a:t>
                      </a:r>
                      <a:r>
                        <a:rPr lang="da-DK" sz="500" spc="150" dirty="0">
                          <a:solidFill>
                            <a:srgbClr val="121212"/>
                          </a:solidFill>
                          <a:effectLst/>
                          <a:latin typeface="Cambria" panose="02040503050406030204" pitchFamily="18" charset="0"/>
                          <a:ea typeface="Times New Roman" panose="02020603050405020304" pitchFamily="18" charset="0"/>
                        </a:rPr>
                        <a:t> </a:t>
                      </a:r>
                      <a:r>
                        <a:rPr lang="da-DK" sz="500" dirty="0">
                          <a:solidFill>
                            <a:srgbClr val="121212"/>
                          </a:solidFill>
                          <a:effectLst/>
                          <a:latin typeface="Cambria" panose="02040503050406030204" pitchFamily="18" charset="0"/>
                          <a:ea typeface="Times New Roman" panose="02020603050405020304" pitchFamily="18" charset="0"/>
                        </a:rPr>
                        <a:t>mobning</a:t>
                      </a:r>
                      <a:r>
                        <a:rPr lang="da-DK" sz="500" spc="-35" dirty="0">
                          <a:solidFill>
                            <a:srgbClr val="121212"/>
                          </a:solidFill>
                          <a:effectLst/>
                          <a:latin typeface="Cambria" panose="02040503050406030204" pitchFamily="18" charset="0"/>
                          <a:ea typeface="Times New Roman" panose="02020603050405020304" pitchFamily="18" charset="0"/>
                        </a:rPr>
                        <a:t> </a:t>
                      </a:r>
                      <a:r>
                        <a:rPr lang="da-DK" sz="500" dirty="0">
                          <a:solidFill>
                            <a:srgbClr val="121212"/>
                          </a:solidFill>
                          <a:effectLst/>
                          <a:latin typeface="Cambria" panose="02040503050406030204" pitchFamily="18" charset="0"/>
                          <a:ea typeface="Times New Roman" panose="02020603050405020304" pitchFamily="18" charset="0"/>
                        </a:rPr>
                        <a:t>–</a:t>
                      </a:r>
                      <a:endParaRPr lang="da-DK" sz="700" dirty="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500" dirty="0">
                          <a:solidFill>
                            <a:srgbClr val="121212"/>
                          </a:solidFill>
                          <a:effectLst/>
                          <a:latin typeface="Cambria" panose="02040503050406030204" pitchFamily="18" charset="0"/>
                          <a:ea typeface="Times New Roman" panose="02020603050405020304" pitchFamily="18" charset="0"/>
                        </a:rPr>
                        <a:t>42</a:t>
                      </a:r>
                      <a:r>
                        <a:rPr lang="da-DK" sz="500" spc="130" dirty="0">
                          <a:solidFill>
                            <a:srgbClr val="121212"/>
                          </a:solidFill>
                          <a:effectLst/>
                          <a:latin typeface="Cambria" panose="02040503050406030204" pitchFamily="18" charset="0"/>
                          <a:ea typeface="Times New Roman" panose="02020603050405020304" pitchFamily="18" charset="0"/>
                        </a:rPr>
                        <a:t> </a:t>
                      </a:r>
                      <a:r>
                        <a:rPr lang="da-DK" sz="500" spc="-15" dirty="0">
                          <a:solidFill>
                            <a:srgbClr val="121212"/>
                          </a:solidFill>
                          <a:effectLst/>
                          <a:latin typeface="Cambria" panose="02040503050406030204" pitchFamily="18" charset="0"/>
                          <a:ea typeface="Times New Roman" panose="02020603050405020304" pitchFamily="18" charset="0"/>
                        </a:rPr>
                        <a:t>v</a:t>
                      </a:r>
                      <a:r>
                        <a:rPr lang="da-DK" sz="500" dirty="0">
                          <a:solidFill>
                            <a:srgbClr val="121212"/>
                          </a:solidFill>
                          <a:effectLst/>
                          <a:latin typeface="Cambria" panose="02040503050406030204" pitchFamily="18" charset="0"/>
                          <a:ea typeface="Times New Roman" panose="02020603050405020304" pitchFamily="18" charset="0"/>
                        </a:rPr>
                        <a:t>eje</a:t>
                      </a:r>
                      <a:r>
                        <a:rPr lang="da-DK" sz="500" spc="175" dirty="0">
                          <a:solidFill>
                            <a:srgbClr val="121212"/>
                          </a:solidFill>
                          <a:effectLst/>
                          <a:latin typeface="Cambria" panose="02040503050406030204" pitchFamily="18" charset="0"/>
                          <a:ea typeface="Times New Roman" panose="02020603050405020304" pitchFamily="18" charset="0"/>
                        </a:rPr>
                        <a:t> </a:t>
                      </a:r>
                      <a:r>
                        <a:rPr lang="da-DK" sz="500" dirty="0">
                          <a:solidFill>
                            <a:srgbClr val="121212"/>
                          </a:solidFill>
                          <a:effectLst/>
                          <a:latin typeface="Cambria" panose="02040503050406030204" pitchFamily="18" charset="0"/>
                          <a:ea typeface="Times New Roman" panose="02020603050405020304" pitchFamily="18" charset="0"/>
                        </a:rPr>
                        <a:t>til</a:t>
                      </a:r>
                      <a:r>
                        <a:rPr lang="da-DK" sz="500" spc="65" dirty="0">
                          <a:solidFill>
                            <a:srgbClr val="121212"/>
                          </a:solidFill>
                          <a:effectLst/>
                          <a:latin typeface="Cambria" panose="02040503050406030204" pitchFamily="18" charset="0"/>
                          <a:ea typeface="Times New Roman" panose="02020603050405020304" pitchFamily="18" charset="0"/>
                        </a:rPr>
                        <a:t> </a:t>
                      </a:r>
                      <a:r>
                        <a:rPr lang="da-DK" sz="500" dirty="0">
                          <a:solidFill>
                            <a:srgbClr val="121212"/>
                          </a:solidFill>
                          <a:effectLst/>
                          <a:latin typeface="Cambria" panose="02040503050406030204" pitchFamily="18" charset="0"/>
                          <a:ea typeface="Times New Roman" panose="02020603050405020304" pitchFamily="18" charset="0"/>
                        </a:rPr>
                        <a:t>bed</a:t>
                      </a:r>
                      <a:r>
                        <a:rPr lang="da-DK" sz="500" spc="-10" dirty="0">
                          <a:solidFill>
                            <a:srgbClr val="121212"/>
                          </a:solidFill>
                          <a:effectLst/>
                          <a:latin typeface="Cambria" panose="02040503050406030204" pitchFamily="18" charset="0"/>
                          <a:ea typeface="Times New Roman" panose="02020603050405020304" pitchFamily="18" charset="0"/>
                        </a:rPr>
                        <a:t>r</a:t>
                      </a:r>
                      <a:r>
                        <a:rPr lang="da-DK" sz="500" dirty="0">
                          <a:solidFill>
                            <a:srgbClr val="121212"/>
                          </a:solidFill>
                          <a:effectLst/>
                          <a:latin typeface="Cambria" panose="02040503050406030204" pitchFamily="18" charset="0"/>
                          <a:ea typeface="Times New Roman" panose="02020603050405020304" pitchFamily="18" charset="0"/>
                        </a:rPr>
                        <a:t>e</a:t>
                      </a:r>
                      <a:r>
                        <a:rPr lang="da-DK" sz="500" spc="15" dirty="0">
                          <a:solidFill>
                            <a:srgbClr val="121212"/>
                          </a:solidFill>
                          <a:effectLst/>
                          <a:latin typeface="Cambria" panose="02040503050406030204" pitchFamily="18" charset="0"/>
                          <a:ea typeface="Times New Roman" panose="02020603050405020304" pitchFamily="18" charset="0"/>
                        </a:rPr>
                        <a:t> </a:t>
                      </a:r>
                      <a:r>
                        <a:rPr lang="da-DK" sz="500" dirty="0">
                          <a:solidFill>
                            <a:srgbClr val="121212"/>
                          </a:solidFill>
                          <a:effectLst/>
                          <a:latin typeface="Cambria" panose="02040503050406030204" pitchFamily="18" charset="0"/>
                          <a:ea typeface="Times New Roman" panose="02020603050405020304" pitchFamily="18" charset="0"/>
                        </a:rPr>
                        <a:t>trivsel</a:t>
                      </a:r>
                      <a:endParaRPr lang="da-DK" sz="700" dirty="0">
                        <a:effectLst/>
                        <a:latin typeface="Times New Roman" panose="02020603050405020304" pitchFamily="18" charset="0"/>
                        <a:ea typeface="Times New Roman" panose="02020603050405020304" pitchFamily="18" charset="0"/>
                      </a:endParaRPr>
                    </a:p>
                    <a:p>
                      <a:pPr>
                        <a:lnSpc>
                          <a:spcPts val="800"/>
                        </a:lnSpc>
                        <a:spcBef>
                          <a:spcPts val="25"/>
                        </a:spcBef>
                        <a:spcAft>
                          <a:spcPts val="0"/>
                        </a:spcAft>
                      </a:pPr>
                      <a:r>
                        <a:rPr lang="da-DK" sz="700" dirty="0">
                          <a:effectLst/>
                          <a:latin typeface="Cambria" panose="02040503050406030204" pitchFamily="18" charset="0"/>
                          <a:ea typeface="Times New Roman" panose="02020603050405020304" pitchFamily="18" charset="0"/>
                        </a:rPr>
                        <a:t> </a:t>
                      </a:r>
                      <a:endParaRPr lang="da-DK" sz="700" dirty="0">
                        <a:effectLst/>
                        <a:latin typeface="Times New Roman" panose="02020603050405020304" pitchFamily="18" charset="0"/>
                        <a:ea typeface="Times New Roman" panose="02020603050405020304" pitchFamily="18" charset="0"/>
                      </a:endParaRPr>
                    </a:p>
                    <a:p>
                      <a:pPr marL="65405">
                        <a:spcAft>
                          <a:spcPts val="0"/>
                        </a:spcAft>
                      </a:pPr>
                      <a:r>
                        <a:rPr lang="da-DK" sz="500" dirty="0">
                          <a:solidFill>
                            <a:srgbClr val="121212"/>
                          </a:solidFill>
                          <a:effectLst/>
                          <a:latin typeface="Cambria" panose="02040503050406030204" pitchFamily="18" charset="0"/>
                          <a:ea typeface="Times New Roman" panose="02020603050405020304" pitchFamily="18" charset="0"/>
                        </a:rPr>
                        <a:t>Inklude</a:t>
                      </a:r>
                      <a:r>
                        <a:rPr lang="da-DK" sz="500" spc="-10" dirty="0">
                          <a:solidFill>
                            <a:srgbClr val="121212"/>
                          </a:solidFill>
                          <a:effectLst/>
                          <a:latin typeface="Cambria" panose="02040503050406030204" pitchFamily="18" charset="0"/>
                          <a:ea typeface="Times New Roman" panose="02020603050405020304" pitchFamily="18" charset="0"/>
                        </a:rPr>
                        <a:t>r</a:t>
                      </a:r>
                      <a:r>
                        <a:rPr lang="da-DK" sz="500" dirty="0">
                          <a:solidFill>
                            <a:srgbClr val="121212"/>
                          </a:solidFill>
                          <a:effectLst/>
                          <a:latin typeface="Cambria" panose="02040503050406030204" pitchFamily="18" charset="0"/>
                          <a:ea typeface="Times New Roman" panose="02020603050405020304" pitchFamily="18" charset="0"/>
                        </a:rPr>
                        <a:t>ende</a:t>
                      </a:r>
                      <a:r>
                        <a:rPr lang="da-DK" sz="500" spc="30" dirty="0">
                          <a:solidFill>
                            <a:srgbClr val="121212"/>
                          </a:solidFill>
                          <a:effectLst/>
                          <a:latin typeface="Cambria" panose="02040503050406030204" pitchFamily="18" charset="0"/>
                          <a:ea typeface="Times New Roman" panose="02020603050405020304" pitchFamily="18" charset="0"/>
                        </a:rPr>
                        <a:t> </a:t>
                      </a:r>
                      <a:r>
                        <a:rPr lang="da-DK" sz="500" dirty="0">
                          <a:solidFill>
                            <a:srgbClr val="121212"/>
                          </a:solidFill>
                          <a:effectLst/>
                          <a:latin typeface="Cambria" panose="02040503050406030204" pitchFamily="18" charset="0"/>
                          <a:ea typeface="Times New Roman" panose="02020603050405020304" pitchFamily="18" charset="0"/>
                        </a:rPr>
                        <a:t>læringsmiljø</a:t>
                      </a:r>
                      <a:endParaRPr lang="da-DK" sz="700" dirty="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500" b="1" u="none" strike="noStrike" dirty="0">
                          <a:solidFill>
                            <a:srgbClr val="747676"/>
                          </a:solidFill>
                          <a:effectLst/>
                          <a:latin typeface="Cambria" panose="02040503050406030204" pitchFamily="18" charset="0"/>
                          <a:ea typeface="Times New Roman" panose="02020603050405020304" pitchFamily="18" charset="0"/>
                          <a:hlinkClick r:id="rId6"/>
                        </a:rPr>
                        <a:t>ww</a:t>
                      </a:r>
                      <a:r>
                        <a:rPr lang="da-DK" sz="500" b="1" u="none" strike="noStrike" spc="-20" dirty="0">
                          <a:solidFill>
                            <a:srgbClr val="747676"/>
                          </a:solidFill>
                          <a:effectLst/>
                          <a:latin typeface="Cambria" panose="02040503050406030204" pitchFamily="18" charset="0"/>
                          <a:ea typeface="Times New Roman" panose="02020603050405020304" pitchFamily="18" charset="0"/>
                          <a:hlinkClick r:id="rId6"/>
                        </a:rPr>
                        <a:t>w</a:t>
                      </a:r>
                      <a:r>
                        <a:rPr lang="da-DK" sz="500" b="1" u="none" strike="noStrike" dirty="0">
                          <a:solidFill>
                            <a:srgbClr val="747676"/>
                          </a:solidFill>
                          <a:effectLst/>
                          <a:latin typeface="Cambria" panose="02040503050406030204" pitchFamily="18" charset="0"/>
                          <a:ea typeface="Times New Roman" panose="02020603050405020304" pitchFamily="18" charset="0"/>
                          <a:hlinkClick r:id="rId6"/>
                        </a:rPr>
                        <a:t>.amondo.dk</a:t>
                      </a:r>
                      <a:endParaRPr lang="da-DK" sz="700" dirty="0">
                        <a:effectLst/>
                        <a:latin typeface="Times New Roman" panose="02020603050405020304" pitchFamily="18" charset="0"/>
                        <a:ea typeface="Times New Roman" panose="02020603050405020304" pitchFamily="18" charset="0"/>
                      </a:endParaRPr>
                    </a:p>
                    <a:p>
                      <a:pPr>
                        <a:lnSpc>
                          <a:spcPts val="800"/>
                        </a:lnSpc>
                        <a:spcBef>
                          <a:spcPts val="25"/>
                        </a:spcBef>
                        <a:spcAft>
                          <a:spcPts val="0"/>
                        </a:spcAft>
                      </a:pPr>
                      <a:r>
                        <a:rPr lang="da-DK" sz="700" dirty="0">
                          <a:effectLst/>
                          <a:latin typeface="Cambria" panose="02040503050406030204" pitchFamily="18" charset="0"/>
                          <a:ea typeface="Times New Roman" panose="02020603050405020304" pitchFamily="18" charset="0"/>
                        </a:rPr>
                        <a:t> </a:t>
                      </a:r>
                      <a:endParaRPr lang="da-DK" sz="700" dirty="0">
                        <a:effectLst/>
                        <a:latin typeface="Times New Roman" panose="02020603050405020304" pitchFamily="18" charset="0"/>
                        <a:ea typeface="Times New Roman" panose="02020603050405020304" pitchFamily="18" charset="0"/>
                      </a:endParaRPr>
                    </a:p>
                    <a:p>
                      <a:pPr marL="65405">
                        <a:spcAft>
                          <a:spcPts val="0"/>
                        </a:spcAft>
                      </a:pPr>
                      <a:r>
                        <a:rPr lang="da-DK" sz="500" dirty="0">
                          <a:effectLst/>
                          <a:latin typeface="Cambria" panose="02040503050406030204" pitchFamily="18" charset="0"/>
                          <a:ea typeface="Times New Roman" panose="02020603050405020304" pitchFamily="18" charset="0"/>
                        </a:rPr>
                        <a:t>Digital genial</a:t>
                      </a:r>
                      <a:br>
                        <a:rPr lang="da-DK" sz="500" dirty="0">
                          <a:effectLst/>
                          <a:latin typeface="Cambria" panose="02040503050406030204" pitchFamily="18" charset="0"/>
                          <a:ea typeface="Times New Roman" panose="02020603050405020304" pitchFamily="18" charset="0"/>
                        </a:rPr>
                      </a:br>
                      <a:endParaRPr lang="da-DK" sz="700" dirty="0">
                        <a:effectLst/>
                        <a:latin typeface="Times New Roman" panose="02020603050405020304" pitchFamily="18" charset="0"/>
                        <a:ea typeface="Times New Roman" panose="02020603050405020304" pitchFamily="18" charset="0"/>
                      </a:endParaRPr>
                    </a:p>
                    <a:p>
                      <a:pPr marL="65405">
                        <a:spcAft>
                          <a:spcPts val="0"/>
                        </a:spcAft>
                      </a:pPr>
                      <a:r>
                        <a:rPr lang="da-DK" sz="500" dirty="0">
                          <a:effectLst/>
                          <a:latin typeface="Cambria" panose="02040503050406030204" pitchFamily="18" charset="0"/>
                          <a:ea typeface="Times New Roman" panose="02020603050405020304" pitchFamily="18" charset="0"/>
                        </a:rPr>
                        <a:t>Den digitale skole</a:t>
                      </a:r>
                      <a:endParaRPr lang="da-DK" sz="700" dirty="0">
                        <a:effectLst/>
                        <a:latin typeface="Times New Roman" panose="02020603050405020304" pitchFamily="18" charset="0"/>
                        <a:ea typeface="Times New Roman" panose="02020603050405020304" pitchFamily="18" charset="0"/>
                      </a:endParaRPr>
                    </a:p>
                    <a:p>
                      <a:pPr marL="65405">
                        <a:spcAft>
                          <a:spcPts val="0"/>
                        </a:spcAft>
                      </a:pPr>
                      <a:r>
                        <a:rPr lang="da-DK" sz="500" dirty="0">
                          <a:effectLst/>
                          <a:latin typeface="Cambria" panose="02040503050406030204" pitchFamily="18" charset="0"/>
                          <a:ea typeface="Times New Roman" panose="02020603050405020304" pitchFamily="18" charset="0"/>
                        </a:rPr>
                        <a:t> </a:t>
                      </a:r>
                      <a:endParaRPr lang="da-DK" sz="700" dirty="0">
                        <a:effectLst/>
                        <a:latin typeface="Times New Roman" panose="02020603050405020304" pitchFamily="18" charset="0"/>
                        <a:ea typeface="Times New Roman" panose="02020603050405020304" pitchFamily="18" charset="0"/>
                      </a:endParaRPr>
                    </a:p>
                    <a:p>
                      <a:pPr marL="65405">
                        <a:spcAft>
                          <a:spcPts val="0"/>
                        </a:spcAft>
                      </a:pPr>
                      <a:r>
                        <a:rPr lang="da-DK" sz="500" dirty="0">
                          <a:effectLst/>
                          <a:latin typeface="Cambria" panose="02040503050406030204" pitchFamily="18" charset="0"/>
                          <a:ea typeface="Times New Roman" panose="02020603050405020304" pitchFamily="18" charset="0"/>
                        </a:rPr>
                        <a:t>Center for digital dannelse</a:t>
                      </a:r>
                      <a:endParaRPr lang="da-DK" sz="700" dirty="0">
                        <a:effectLst/>
                        <a:latin typeface="Times New Roman" panose="02020603050405020304" pitchFamily="18" charset="0"/>
                        <a:ea typeface="Times New Roman" panose="02020603050405020304" pitchFamily="18" charset="0"/>
                      </a:endParaRPr>
                    </a:p>
                    <a:p>
                      <a:pPr marL="65405">
                        <a:spcAft>
                          <a:spcPts val="0"/>
                        </a:spcAft>
                      </a:pPr>
                      <a:r>
                        <a:rPr lang="da-DK" sz="500" dirty="0">
                          <a:effectLst/>
                          <a:latin typeface="Cambria" panose="02040503050406030204" pitchFamily="18" charset="0"/>
                          <a:ea typeface="Times New Roman" panose="02020603050405020304" pitchFamily="18" charset="0"/>
                        </a:rPr>
                        <a:t> </a:t>
                      </a:r>
                      <a:endParaRPr lang="da-DK" sz="700" dirty="0">
                        <a:effectLst/>
                        <a:latin typeface="Times New Roman" panose="02020603050405020304" pitchFamily="18" charset="0"/>
                        <a:ea typeface="Times New Roman" panose="02020603050405020304" pitchFamily="18" charset="0"/>
                      </a:endParaRPr>
                    </a:p>
                    <a:p>
                      <a:pPr marL="65405">
                        <a:spcAft>
                          <a:spcPts val="0"/>
                        </a:spcAft>
                      </a:pPr>
                      <a:r>
                        <a:rPr lang="da-DK" sz="500" dirty="0">
                          <a:effectLst/>
                          <a:latin typeface="Cambria" panose="02040503050406030204" pitchFamily="18" charset="0"/>
                          <a:ea typeface="Times New Roman" panose="02020603050405020304" pitchFamily="18" charset="0"/>
                        </a:rPr>
                        <a:t> </a:t>
                      </a:r>
                      <a:endParaRPr lang="da-DK" sz="7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tcPr>
                </a:tc>
                <a:tc>
                  <a:txBody>
                    <a:bodyPr/>
                    <a:lstStyle/>
                    <a:p>
                      <a:pPr marL="65405">
                        <a:spcBef>
                          <a:spcPts val="430"/>
                        </a:spcBef>
                        <a:spcAft>
                          <a:spcPts val="0"/>
                        </a:spcAft>
                      </a:pPr>
                      <a:r>
                        <a:rPr lang="da-DK" sz="500" b="1" u="none" strike="noStrike">
                          <a:solidFill>
                            <a:srgbClr val="747676"/>
                          </a:solidFill>
                          <a:effectLst/>
                          <a:latin typeface="Cambria" panose="02040503050406030204" pitchFamily="18" charset="0"/>
                          <a:ea typeface="Times New Roman" panose="02020603050405020304" pitchFamily="18" charset="0"/>
                          <a:hlinkClick r:id="rId3"/>
                        </a:rPr>
                        <a:t>ww</a:t>
                      </a:r>
                      <a:r>
                        <a:rPr lang="da-DK" sz="500" b="1" u="none" strike="noStrike" spc="-20">
                          <a:solidFill>
                            <a:srgbClr val="747676"/>
                          </a:solidFill>
                          <a:effectLst/>
                          <a:latin typeface="Cambria" panose="02040503050406030204" pitchFamily="18" charset="0"/>
                          <a:ea typeface="Times New Roman" panose="02020603050405020304" pitchFamily="18" charset="0"/>
                          <a:hlinkClick r:id="rId3"/>
                        </a:rPr>
                        <a:t>w</a:t>
                      </a:r>
                      <a:r>
                        <a:rPr lang="da-DK" sz="500" b="1" u="none" strike="noStrike">
                          <a:solidFill>
                            <a:srgbClr val="747676"/>
                          </a:solidFill>
                          <a:effectLst/>
                          <a:latin typeface="Cambria" panose="02040503050406030204" pitchFamily="18" charset="0"/>
                          <a:ea typeface="Times New Roman" panose="02020603050405020304" pitchFamily="18" charset="0"/>
                          <a:hlinkClick r:id="rId3"/>
                        </a:rPr>
                        <a:t>.</a:t>
                      </a:r>
                      <a:r>
                        <a:rPr lang="da-DK" sz="500" b="1" u="none" strike="noStrike" spc="-20">
                          <a:solidFill>
                            <a:srgbClr val="747676"/>
                          </a:solidFill>
                          <a:effectLst/>
                          <a:latin typeface="Cambria" panose="02040503050406030204" pitchFamily="18" charset="0"/>
                          <a:ea typeface="Times New Roman" panose="02020603050405020304" pitchFamily="18" charset="0"/>
                          <a:hlinkClick r:id="rId3"/>
                        </a:rPr>
                        <a:t>f</a:t>
                      </a:r>
                      <a:r>
                        <a:rPr lang="da-DK" sz="500" b="1" u="none" strike="noStrike">
                          <a:solidFill>
                            <a:srgbClr val="747676"/>
                          </a:solidFill>
                          <a:effectLst/>
                          <a:latin typeface="Cambria" panose="02040503050406030204" pitchFamily="18" charset="0"/>
                          <a:ea typeface="Times New Roman" panose="02020603050405020304" pitchFamily="18" charset="0"/>
                          <a:hlinkClick r:id="rId3"/>
                        </a:rPr>
                        <a:t>o</a:t>
                      </a:r>
                      <a:r>
                        <a:rPr lang="da-DK" sz="500" b="1" u="none" strike="noStrike" spc="-5">
                          <a:solidFill>
                            <a:srgbClr val="747676"/>
                          </a:solidFill>
                          <a:effectLst/>
                          <a:latin typeface="Cambria" panose="02040503050406030204" pitchFamily="18" charset="0"/>
                          <a:ea typeface="Times New Roman" panose="02020603050405020304" pitchFamily="18" charset="0"/>
                          <a:hlinkClick r:id="rId3"/>
                        </a:rPr>
                        <a:t>r</a:t>
                      </a:r>
                      <a:r>
                        <a:rPr lang="da-DK" sz="500" b="1" u="none" strike="noStrike">
                          <a:solidFill>
                            <a:srgbClr val="747676"/>
                          </a:solidFill>
                          <a:effectLst/>
                          <a:latin typeface="Cambria" panose="02040503050406030204" pitchFamily="18" charset="0"/>
                          <a:ea typeface="Times New Roman" panose="02020603050405020304" pitchFamily="18" charset="0"/>
                          <a:hlinkClick r:id="rId3"/>
                        </a:rPr>
                        <a:t>aeld</a:t>
                      </a:r>
                      <a:r>
                        <a:rPr lang="da-DK" sz="500" b="1" u="none" strike="noStrike" spc="-10">
                          <a:solidFill>
                            <a:srgbClr val="747676"/>
                          </a:solidFill>
                          <a:effectLst/>
                          <a:latin typeface="Cambria" panose="02040503050406030204" pitchFamily="18" charset="0"/>
                          <a:ea typeface="Times New Roman" panose="02020603050405020304" pitchFamily="18" charset="0"/>
                          <a:hlinkClick r:id="rId3"/>
                        </a:rPr>
                        <a:t>r</a:t>
                      </a:r>
                      <a:r>
                        <a:rPr lang="da-DK" sz="500" b="1" u="none" strike="noStrike">
                          <a:solidFill>
                            <a:srgbClr val="747676"/>
                          </a:solidFill>
                          <a:effectLst/>
                          <a:latin typeface="Cambria" panose="02040503050406030204" pitchFamily="18" charset="0"/>
                          <a:ea typeface="Times New Roman" panose="02020603050405020304" pitchFamily="18" charset="0"/>
                          <a:hlinkClick r:id="rId3"/>
                        </a:rPr>
                        <a:t>efiduse</a:t>
                      </a:r>
                      <a:r>
                        <a:rPr lang="da-DK" sz="500" b="1" u="none" strike="noStrike" spc="-60">
                          <a:solidFill>
                            <a:srgbClr val="747676"/>
                          </a:solidFill>
                          <a:effectLst/>
                          <a:latin typeface="Cambria" panose="02040503050406030204" pitchFamily="18" charset="0"/>
                          <a:ea typeface="Times New Roman" panose="02020603050405020304" pitchFamily="18" charset="0"/>
                          <a:hlinkClick r:id="rId3"/>
                        </a:rPr>
                        <a:t>r</a:t>
                      </a:r>
                      <a:r>
                        <a:rPr lang="da-DK" sz="500" b="1" u="none" strike="noStrike">
                          <a:solidFill>
                            <a:srgbClr val="747676"/>
                          </a:solidFill>
                          <a:effectLst/>
                          <a:latin typeface="Cambria" panose="02040503050406030204" pitchFamily="18" charset="0"/>
                          <a:ea typeface="Times New Roman" panose="02020603050405020304" pitchFamily="18" charset="0"/>
                          <a:hlinkClick r:id="rId3"/>
                        </a:rPr>
                        <a:t>.dk</a:t>
                      </a:r>
                      <a:endParaRPr lang="da-DK" sz="7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500" b="1" u="none" strike="noStrike">
                          <a:solidFill>
                            <a:srgbClr val="747676"/>
                          </a:solidFill>
                          <a:effectLst/>
                          <a:latin typeface="Cambria" panose="02040503050406030204" pitchFamily="18" charset="0"/>
                          <a:ea typeface="Times New Roman" panose="02020603050405020304" pitchFamily="18" charset="0"/>
                          <a:hlinkClick r:id="rId4"/>
                        </a:rPr>
                        <a:t>ww</a:t>
                      </a:r>
                      <a:r>
                        <a:rPr lang="da-DK" sz="500" b="1" u="none" strike="noStrike" spc="-20">
                          <a:solidFill>
                            <a:srgbClr val="747676"/>
                          </a:solidFill>
                          <a:effectLst/>
                          <a:latin typeface="Cambria" panose="02040503050406030204" pitchFamily="18" charset="0"/>
                          <a:ea typeface="Times New Roman" panose="02020603050405020304" pitchFamily="18" charset="0"/>
                          <a:hlinkClick r:id="rId4"/>
                        </a:rPr>
                        <a:t>w</a:t>
                      </a:r>
                      <a:r>
                        <a:rPr lang="da-DK" sz="500" b="1" u="none" strike="noStrike">
                          <a:solidFill>
                            <a:srgbClr val="747676"/>
                          </a:solidFill>
                          <a:effectLst/>
                          <a:latin typeface="Cambria" panose="02040503050406030204" pitchFamily="18" charset="0"/>
                          <a:ea typeface="Times New Roman" panose="02020603050405020304" pitchFamily="18" charset="0"/>
                          <a:hlinkClick r:id="rId4"/>
                        </a:rPr>
                        <a:t>.kla</a:t>
                      </a:r>
                      <a:r>
                        <a:rPr lang="da-DK" sz="500" b="1" u="none" strike="noStrike" spc="-15">
                          <a:solidFill>
                            <a:srgbClr val="747676"/>
                          </a:solidFill>
                          <a:effectLst/>
                          <a:latin typeface="Cambria" panose="02040503050406030204" pitchFamily="18" charset="0"/>
                          <a:ea typeface="Times New Roman" panose="02020603050405020304" pitchFamily="18" charset="0"/>
                          <a:hlinkClick r:id="rId4"/>
                        </a:rPr>
                        <a:t>s</a:t>
                      </a:r>
                      <a:r>
                        <a:rPr lang="da-DK" sz="500" b="1" u="none" strike="noStrike">
                          <a:solidFill>
                            <a:srgbClr val="747676"/>
                          </a:solidFill>
                          <a:effectLst/>
                          <a:latin typeface="Cambria" panose="02040503050406030204" pitchFamily="18" charset="0"/>
                          <a:ea typeface="Times New Roman" panose="02020603050405020304" pitchFamily="18" charset="0"/>
                          <a:hlinkClick r:id="rId4"/>
                        </a:rPr>
                        <a:t>setrivsel.dk</a:t>
                      </a:r>
                      <a:endParaRPr lang="da-DK" sz="7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500" b="1">
                          <a:solidFill>
                            <a:srgbClr val="747676"/>
                          </a:solidFill>
                          <a:effectLst/>
                          <a:latin typeface="Cambria" panose="02040503050406030204" pitchFamily="18" charset="0"/>
                          <a:ea typeface="Times New Roman" panose="02020603050405020304" pitchFamily="18" charset="0"/>
                        </a:rPr>
                        <a:t> </a:t>
                      </a:r>
                      <a:endParaRPr lang="da-DK" sz="7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500">
                          <a:effectLst/>
                          <a:latin typeface="Cambria" panose="02040503050406030204" pitchFamily="18" charset="0"/>
                          <a:ea typeface="Times New Roman" panose="02020603050405020304" pitchFamily="18" charset="0"/>
                        </a:rPr>
                        <a:t> </a:t>
                      </a:r>
                      <a:endParaRPr lang="da-DK" sz="7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500">
                          <a:effectLst/>
                          <a:latin typeface="Cambria" panose="02040503050406030204" pitchFamily="18" charset="0"/>
                          <a:ea typeface="Times New Roman" panose="02020603050405020304" pitchFamily="18" charset="0"/>
                        </a:rPr>
                        <a:t> </a:t>
                      </a:r>
                      <a:endParaRPr lang="da-DK" sz="7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500">
                          <a:effectLst/>
                          <a:latin typeface="Cambria" panose="02040503050406030204" pitchFamily="18" charset="0"/>
                          <a:ea typeface="Times New Roman" panose="02020603050405020304" pitchFamily="18" charset="0"/>
                        </a:rPr>
                        <a:t> </a:t>
                      </a:r>
                      <a:endParaRPr lang="da-DK" sz="7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500">
                          <a:effectLst/>
                          <a:latin typeface="Cambria" panose="02040503050406030204" pitchFamily="18" charset="0"/>
                          <a:ea typeface="Times New Roman" panose="02020603050405020304" pitchFamily="18" charset="0"/>
                        </a:rPr>
                        <a:t>Digital genial</a:t>
                      </a:r>
                      <a:br>
                        <a:rPr lang="da-DK" sz="500">
                          <a:effectLst/>
                          <a:latin typeface="Cambria" panose="02040503050406030204" pitchFamily="18" charset="0"/>
                          <a:ea typeface="Times New Roman" panose="02020603050405020304" pitchFamily="18" charset="0"/>
                        </a:rPr>
                      </a:br>
                      <a:endParaRPr lang="da-DK" sz="7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tcPr>
                </a:tc>
                <a:tc>
                  <a:txBody>
                    <a:bodyPr/>
                    <a:lstStyle/>
                    <a:p>
                      <a:pPr marL="65405" marR="63500">
                        <a:lnSpc>
                          <a:spcPct val="104000"/>
                        </a:lnSpc>
                        <a:spcBef>
                          <a:spcPts val="430"/>
                        </a:spcBef>
                        <a:spcAft>
                          <a:spcPts val="0"/>
                        </a:spcAft>
                      </a:pPr>
                      <a:r>
                        <a:rPr lang="da-DK" sz="500" b="1" spc="-70">
                          <a:solidFill>
                            <a:srgbClr val="121212"/>
                          </a:solidFill>
                          <a:effectLst/>
                          <a:latin typeface="Cambria" panose="02040503050406030204" pitchFamily="18" charset="0"/>
                          <a:ea typeface="Times New Roman" panose="02020603050405020304" pitchFamily="18" charset="0"/>
                        </a:rPr>
                        <a:t>T</a:t>
                      </a:r>
                      <a:r>
                        <a:rPr lang="da-DK" sz="500" b="1">
                          <a:solidFill>
                            <a:srgbClr val="121212"/>
                          </a:solidFill>
                          <a:effectLst/>
                          <a:latin typeface="Cambria" panose="02040503050406030204" pitchFamily="18" charset="0"/>
                          <a:ea typeface="Times New Roman" panose="02020603050405020304" pitchFamily="18" charset="0"/>
                        </a:rPr>
                        <a:t>eamet</a:t>
                      </a:r>
                      <a:r>
                        <a:rPr lang="da-DK" sz="500" b="1" spc="140">
                          <a:solidFill>
                            <a:srgbClr val="121212"/>
                          </a:solidFill>
                          <a:effectLst/>
                          <a:latin typeface="Cambria" panose="02040503050406030204" pitchFamily="18" charset="0"/>
                          <a:ea typeface="Times New Roman" panose="02020603050405020304" pitchFamily="18" charset="0"/>
                        </a:rPr>
                        <a:t> </a:t>
                      </a:r>
                      <a:r>
                        <a:rPr lang="da-DK" sz="500" b="1">
                          <a:solidFill>
                            <a:srgbClr val="121212"/>
                          </a:solidFill>
                          <a:effectLst/>
                          <a:latin typeface="Cambria" panose="02040503050406030204" pitchFamily="18" charset="0"/>
                          <a:ea typeface="Times New Roman" panose="02020603050405020304" pitchFamily="18" charset="0"/>
                        </a:rPr>
                        <a:t>på</a:t>
                      </a:r>
                      <a:r>
                        <a:rPr lang="da-DK" sz="500" b="1" spc="15">
                          <a:solidFill>
                            <a:srgbClr val="121212"/>
                          </a:solidFill>
                          <a:effectLst/>
                          <a:latin typeface="Cambria" panose="02040503050406030204" pitchFamily="18" charset="0"/>
                          <a:ea typeface="Times New Roman" panose="02020603050405020304" pitchFamily="18" charset="0"/>
                        </a:rPr>
                        <a:t> </a:t>
                      </a:r>
                      <a:r>
                        <a:rPr lang="da-DK" sz="500" b="1">
                          <a:solidFill>
                            <a:srgbClr val="121212"/>
                          </a:solidFill>
                          <a:effectLst/>
                          <a:latin typeface="Cambria" panose="02040503050406030204" pitchFamily="18" charset="0"/>
                          <a:ea typeface="Times New Roman" panose="02020603050405020304" pitchFamily="18" charset="0"/>
                        </a:rPr>
                        <a:t>årgan</a:t>
                      </a:r>
                      <a:r>
                        <a:rPr lang="da-DK" sz="500" b="1" spc="-5">
                          <a:solidFill>
                            <a:srgbClr val="121212"/>
                          </a:solidFill>
                          <a:effectLst/>
                          <a:latin typeface="Cambria" panose="02040503050406030204" pitchFamily="18" charset="0"/>
                          <a:ea typeface="Times New Roman" panose="02020603050405020304" pitchFamily="18" charset="0"/>
                        </a:rPr>
                        <a:t>g</a:t>
                      </a:r>
                      <a:r>
                        <a:rPr lang="da-DK" sz="500" b="1">
                          <a:solidFill>
                            <a:srgbClr val="121212"/>
                          </a:solidFill>
                          <a:effectLst/>
                          <a:latin typeface="Cambria" panose="02040503050406030204" pitchFamily="18" charset="0"/>
                          <a:ea typeface="Times New Roman" panose="02020603050405020304" pitchFamily="18" charset="0"/>
                        </a:rPr>
                        <a:t>en </a:t>
                      </a:r>
                      <a:r>
                        <a:rPr lang="da-DK" sz="500">
                          <a:solidFill>
                            <a:srgbClr val="121212"/>
                          </a:solidFill>
                          <a:effectLst/>
                          <a:latin typeface="Cambria" panose="02040503050406030204" pitchFamily="18" charset="0"/>
                          <a:ea typeface="Times New Roman" panose="02020603050405020304" pitchFamily="18" charset="0"/>
                        </a:rPr>
                        <a:t>(kla</a:t>
                      </a:r>
                      <a:r>
                        <a:rPr lang="da-DK" sz="500" spc="-20">
                          <a:solidFill>
                            <a:srgbClr val="121212"/>
                          </a:solidFill>
                          <a:effectLst/>
                          <a:latin typeface="Cambria" panose="02040503050406030204" pitchFamily="18" charset="0"/>
                          <a:ea typeface="Times New Roman" panose="02020603050405020304" pitchFamily="18" charset="0"/>
                        </a:rPr>
                        <a:t>s</a:t>
                      </a:r>
                      <a:r>
                        <a:rPr lang="da-DK" sz="500">
                          <a:solidFill>
                            <a:srgbClr val="121212"/>
                          </a:solidFill>
                          <a:effectLst/>
                          <a:latin typeface="Cambria" panose="02040503050406030204" pitchFamily="18" charset="0"/>
                          <a:ea typeface="Times New Roman" panose="02020603050405020304" pitchFamily="18" charset="0"/>
                        </a:rPr>
                        <a:t>seteamet</a:t>
                      </a:r>
                      <a:r>
                        <a:rPr lang="da-DK" sz="500" spc="-10">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(læ</a:t>
                      </a:r>
                      <a:r>
                        <a:rPr lang="da-DK" sz="400" spc="-10">
                          <a:solidFill>
                            <a:srgbClr val="121212"/>
                          </a:solidFill>
                          <a:effectLst/>
                          <a:latin typeface="Cambria" panose="02040503050406030204" pitchFamily="18" charset="0"/>
                          <a:ea typeface="Times New Roman" panose="02020603050405020304" pitchFamily="18" charset="0"/>
                        </a:rPr>
                        <a:t>r</a:t>
                      </a:r>
                      <a:r>
                        <a:rPr lang="da-DK" sz="400">
                          <a:solidFill>
                            <a:srgbClr val="121212"/>
                          </a:solidFill>
                          <a:effectLst/>
                          <a:latin typeface="Cambria" panose="02040503050406030204" pitchFamily="18" charset="0"/>
                          <a:ea typeface="Times New Roman" panose="02020603050405020304" pitchFamily="18" charset="0"/>
                        </a:rPr>
                        <a:t>e</a:t>
                      </a:r>
                      <a:r>
                        <a:rPr lang="da-DK" sz="400" spc="-10">
                          <a:solidFill>
                            <a:srgbClr val="121212"/>
                          </a:solidFill>
                          <a:effectLst/>
                          <a:latin typeface="Cambria" panose="02040503050406030204" pitchFamily="18" charset="0"/>
                          <a:ea typeface="Times New Roman" panose="02020603050405020304" pitchFamily="18" charset="0"/>
                        </a:rPr>
                        <a:t>r</a:t>
                      </a:r>
                      <a:r>
                        <a:rPr lang="da-DK" sz="400">
                          <a:solidFill>
                            <a:srgbClr val="121212"/>
                          </a:solidFill>
                          <a:effectLst/>
                          <a:latin typeface="Cambria" panose="02040503050406030204" pitchFamily="18" charset="0"/>
                          <a:ea typeface="Times New Roman" panose="02020603050405020304" pitchFamily="18" charset="0"/>
                        </a:rPr>
                        <a:t>e</a:t>
                      </a:r>
                      <a:r>
                        <a:rPr lang="da-DK" sz="400" spc="-10">
                          <a:solidFill>
                            <a:srgbClr val="121212"/>
                          </a:solidFill>
                          <a:effectLst/>
                          <a:latin typeface="Cambria" panose="02040503050406030204" pitchFamily="18" charset="0"/>
                          <a:ea typeface="Times New Roman" panose="02020603050405020304" pitchFamily="18" charset="0"/>
                        </a:rPr>
                        <a:t>/</a:t>
                      </a:r>
                      <a:r>
                        <a:rPr lang="da-DK" sz="400">
                          <a:solidFill>
                            <a:srgbClr val="121212"/>
                          </a:solidFill>
                          <a:effectLst/>
                          <a:latin typeface="Cambria" panose="02040503050406030204" pitchFamily="18" charset="0"/>
                          <a:ea typeface="Times New Roman" panose="02020603050405020304" pitchFamily="18" charset="0"/>
                        </a:rPr>
                        <a:t>pæda</a:t>
                      </a:r>
                      <a:r>
                        <a:rPr lang="da-DK" sz="400" spc="-5">
                          <a:solidFill>
                            <a:srgbClr val="121212"/>
                          </a:solidFill>
                          <a:effectLst/>
                          <a:latin typeface="Cambria" panose="02040503050406030204" pitchFamily="18" charset="0"/>
                          <a:ea typeface="Times New Roman" panose="02020603050405020304" pitchFamily="18" charset="0"/>
                        </a:rPr>
                        <a:t>gog</a:t>
                      </a:r>
                      <a:r>
                        <a:rPr lang="da-DK" sz="400">
                          <a:solidFill>
                            <a:srgbClr val="121212"/>
                          </a:solidFill>
                          <a:effectLst/>
                          <a:latin typeface="Cambria" panose="02040503050406030204" pitchFamily="18" charset="0"/>
                          <a:ea typeface="Times New Roman" panose="02020603050405020304" pitchFamily="18" charset="0"/>
                        </a:rPr>
                        <a:t>er)</a:t>
                      </a:r>
                      <a:r>
                        <a:rPr lang="da-DK" sz="500">
                          <a:solidFill>
                            <a:srgbClr val="121212"/>
                          </a:solidFill>
                          <a:effectLst/>
                          <a:latin typeface="Cambria" panose="02040503050406030204" pitchFamily="18" charset="0"/>
                          <a:ea typeface="Times New Roman" panose="02020603050405020304" pitchFamily="18" charset="0"/>
                        </a:rPr>
                        <a:t>, s</a:t>
                      </a:r>
                      <a:r>
                        <a:rPr lang="da-DK" sz="500" spc="-15">
                          <a:solidFill>
                            <a:srgbClr val="121212"/>
                          </a:solidFill>
                          <a:effectLst/>
                          <a:latin typeface="Cambria" panose="02040503050406030204" pitchFamily="18" charset="0"/>
                          <a:ea typeface="Times New Roman" panose="02020603050405020304" pitchFamily="18" charset="0"/>
                        </a:rPr>
                        <a:t>k</a:t>
                      </a:r>
                      <a:r>
                        <a:rPr lang="da-DK" sz="500">
                          <a:solidFill>
                            <a:srgbClr val="121212"/>
                          </a:solidFill>
                          <a:effectLst/>
                          <a:latin typeface="Cambria" panose="02040503050406030204" pitchFamily="18" charset="0"/>
                          <a:ea typeface="Times New Roman" panose="02020603050405020304" pitchFamily="18" charset="0"/>
                        </a:rPr>
                        <a:t>olepæda</a:t>
                      </a:r>
                      <a:r>
                        <a:rPr lang="da-DK" sz="500" spc="-5">
                          <a:solidFill>
                            <a:srgbClr val="121212"/>
                          </a:solidFill>
                          <a:effectLst/>
                          <a:latin typeface="Cambria" panose="02040503050406030204" pitchFamily="18" charset="0"/>
                          <a:ea typeface="Times New Roman" panose="02020603050405020304" pitchFamily="18" charset="0"/>
                        </a:rPr>
                        <a:t>go</a:t>
                      </a:r>
                      <a:r>
                        <a:rPr lang="da-DK" sz="500">
                          <a:solidFill>
                            <a:srgbClr val="121212"/>
                          </a:solidFill>
                          <a:effectLst/>
                          <a:latin typeface="Cambria" panose="02040503050406030204" pitchFamily="18" charset="0"/>
                          <a:ea typeface="Times New Roman" panose="02020603050405020304" pitchFamily="18" charset="0"/>
                        </a:rPr>
                        <a:t>g </a:t>
                      </a:r>
                      <a:r>
                        <a:rPr lang="da-DK" sz="500" spc="-5">
                          <a:solidFill>
                            <a:srgbClr val="121212"/>
                          </a:solidFill>
                          <a:effectLst/>
                          <a:latin typeface="Cambria" panose="02040503050406030204" pitchFamily="18" charset="0"/>
                          <a:ea typeface="Times New Roman" panose="02020603050405020304" pitchFamily="18" charset="0"/>
                        </a:rPr>
                        <a:t>o</a:t>
                      </a:r>
                      <a:r>
                        <a:rPr lang="da-DK" sz="500">
                          <a:solidFill>
                            <a:srgbClr val="121212"/>
                          </a:solidFill>
                          <a:effectLst/>
                          <a:latin typeface="Cambria" panose="02040503050406030204" pitchFamily="18" charset="0"/>
                          <a:ea typeface="Times New Roman" panose="02020603050405020304" pitchFamily="18" charset="0"/>
                        </a:rPr>
                        <a:t>g</a:t>
                      </a:r>
                      <a:r>
                        <a:rPr lang="da-DK" sz="500" spc="80">
                          <a:solidFill>
                            <a:srgbClr val="121212"/>
                          </a:solidFill>
                          <a:effectLst/>
                          <a:latin typeface="Cambria" panose="02040503050406030204" pitchFamily="18" charset="0"/>
                          <a:ea typeface="Times New Roman" panose="02020603050405020304" pitchFamily="18" charset="0"/>
                        </a:rPr>
                        <a:t> </a:t>
                      </a:r>
                      <a:r>
                        <a:rPr lang="da-DK" sz="500" spc="-20">
                          <a:solidFill>
                            <a:srgbClr val="121212"/>
                          </a:solidFill>
                          <a:effectLst/>
                          <a:latin typeface="Cambria" panose="02040503050406030204" pitchFamily="18" charset="0"/>
                          <a:ea typeface="Times New Roman" panose="02020603050405020304" pitchFamily="18" charset="0"/>
                        </a:rPr>
                        <a:t>S</a:t>
                      </a:r>
                      <a:r>
                        <a:rPr lang="da-DK" sz="500">
                          <a:solidFill>
                            <a:srgbClr val="121212"/>
                          </a:solidFill>
                          <a:effectLst/>
                          <a:latin typeface="Cambria" panose="02040503050406030204" pitchFamily="18" charset="0"/>
                          <a:ea typeface="Times New Roman" panose="02020603050405020304" pitchFamily="18" charset="0"/>
                        </a:rPr>
                        <a:t>SP-</a:t>
                      </a:r>
                      <a:r>
                        <a:rPr lang="da-DK" sz="500" spc="-15">
                          <a:solidFill>
                            <a:srgbClr val="121212"/>
                          </a:solidFill>
                          <a:effectLst/>
                          <a:latin typeface="Cambria" panose="02040503050406030204" pitchFamily="18" charset="0"/>
                          <a:ea typeface="Times New Roman" panose="02020603050405020304" pitchFamily="18" charset="0"/>
                        </a:rPr>
                        <a:t>k</a:t>
                      </a:r>
                      <a:r>
                        <a:rPr lang="da-DK" sz="500">
                          <a:solidFill>
                            <a:srgbClr val="121212"/>
                          </a:solidFill>
                          <a:effectLst/>
                          <a:latin typeface="Cambria" panose="02040503050406030204" pitchFamily="18" charset="0"/>
                          <a:ea typeface="Times New Roman" panose="02020603050405020304" pitchFamily="18" charset="0"/>
                        </a:rPr>
                        <a:t>ontak</a:t>
                      </a:r>
                      <a:r>
                        <a:rPr lang="da-DK" sz="500" spc="-5">
                          <a:solidFill>
                            <a:srgbClr val="121212"/>
                          </a:solidFill>
                          <a:effectLst/>
                          <a:latin typeface="Cambria" panose="02040503050406030204" pitchFamily="18" charset="0"/>
                          <a:ea typeface="Times New Roman" panose="02020603050405020304" pitchFamily="18" charset="0"/>
                        </a:rPr>
                        <a:t>t</a:t>
                      </a:r>
                      <a:r>
                        <a:rPr lang="da-DK" sz="500">
                          <a:solidFill>
                            <a:srgbClr val="121212"/>
                          </a:solidFill>
                          <a:effectLst/>
                          <a:latin typeface="Cambria" panose="02040503050406030204" pitchFamily="18" charset="0"/>
                          <a:ea typeface="Times New Roman" panose="02020603050405020304" pitchFamily="18" charset="0"/>
                        </a:rPr>
                        <a:t>- læ</a:t>
                      </a:r>
                      <a:r>
                        <a:rPr lang="da-DK" sz="500" spc="-10">
                          <a:solidFill>
                            <a:srgbClr val="121212"/>
                          </a:solidFill>
                          <a:effectLst/>
                          <a:latin typeface="Cambria" panose="02040503050406030204" pitchFamily="18" charset="0"/>
                          <a:ea typeface="Times New Roman" panose="02020603050405020304" pitchFamily="18" charset="0"/>
                        </a:rPr>
                        <a:t>r</a:t>
                      </a:r>
                      <a:r>
                        <a:rPr lang="da-DK" sz="500">
                          <a:solidFill>
                            <a:srgbClr val="121212"/>
                          </a:solidFill>
                          <a:effectLst/>
                          <a:latin typeface="Cambria" panose="02040503050406030204" pitchFamily="18" charset="0"/>
                          <a:ea typeface="Times New Roman" panose="02020603050405020304" pitchFamily="18" charset="0"/>
                        </a:rPr>
                        <a:t>e</a:t>
                      </a:r>
                      <a:r>
                        <a:rPr lang="da-DK" sz="500" spc="-55">
                          <a:solidFill>
                            <a:srgbClr val="121212"/>
                          </a:solidFill>
                          <a:effectLst/>
                          <a:latin typeface="Cambria" panose="02040503050406030204" pitchFamily="18" charset="0"/>
                          <a:ea typeface="Times New Roman" panose="02020603050405020304" pitchFamily="18" charset="0"/>
                        </a:rPr>
                        <a:t>r</a:t>
                      </a:r>
                      <a:r>
                        <a:rPr lang="da-DK" sz="500">
                          <a:solidFill>
                            <a:srgbClr val="121212"/>
                          </a:solidFill>
                          <a:effectLst/>
                          <a:latin typeface="Cambria" panose="02040503050406030204" pitchFamily="18" charset="0"/>
                          <a:ea typeface="Times New Roman" panose="02020603050405020304" pitchFamily="18" charset="0"/>
                        </a:rPr>
                        <a:t>,</a:t>
                      </a:r>
                      <a:r>
                        <a:rPr lang="da-DK" sz="500" spc="-10">
                          <a:solidFill>
                            <a:srgbClr val="121212"/>
                          </a:solidFill>
                          <a:effectLst/>
                          <a:latin typeface="Cambria" panose="02040503050406030204" pitchFamily="18" charset="0"/>
                          <a:ea typeface="Times New Roman" panose="02020603050405020304" pitchFamily="18" charset="0"/>
                        </a:rPr>
                        <a:t> </a:t>
                      </a:r>
                      <a:r>
                        <a:rPr lang="da-DK" sz="500">
                          <a:solidFill>
                            <a:srgbClr val="121212"/>
                          </a:solidFill>
                          <a:effectLst/>
                          <a:latin typeface="Cambria" panose="02040503050406030204" pitchFamily="18" charset="0"/>
                          <a:ea typeface="Times New Roman" panose="02020603050405020304" pitchFamily="18" charset="0"/>
                        </a:rPr>
                        <a:t>AK</a:t>
                      </a:r>
                      <a:r>
                        <a:rPr lang="da-DK" sz="500" spc="-50">
                          <a:solidFill>
                            <a:srgbClr val="121212"/>
                          </a:solidFill>
                          <a:effectLst/>
                          <a:latin typeface="Cambria" panose="02040503050406030204" pitchFamily="18" charset="0"/>
                          <a:ea typeface="Times New Roman" panose="02020603050405020304" pitchFamily="18" charset="0"/>
                        </a:rPr>
                        <a:t>T</a:t>
                      </a:r>
                      <a:r>
                        <a:rPr lang="da-DK" sz="500">
                          <a:solidFill>
                            <a:srgbClr val="121212"/>
                          </a:solidFill>
                          <a:effectLst/>
                          <a:latin typeface="Cambria" panose="02040503050406030204" pitchFamily="18" charset="0"/>
                          <a:ea typeface="Times New Roman" panose="02020603050405020304" pitchFamily="18" charset="0"/>
                        </a:rPr>
                        <a:t>/</a:t>
                      </a:r>
                      <a:r>
                        <a:rPr lang="da-DK" sz="500" spc="-10">
                          <a:solidFill>
                            <a:srgbClr val="121212"/>
                          </a:solidFill>
                          <a:effectLst/>
                          <a:latin typeface="Cambria" panose="02040503050406030204" pitchFamily="18" charset="0"/>
                          <a:ea typeface="Times New Roman" panose="02020603050405020304" pitchFamily="18" charset="0"/>
                        </a:rPr>
                        <a:t>R</a:t>
                      </a:r>
                      <a:r>
                        <a:rPr lang="da-DK" sz="500">
                          <a:solidFill>
                            <a:srgbClr val="121212"/>
                          </a:solidFill>
                          <a:effectLst/>
                          <a:latin typeface="Cambria" panose="02040503050406030204" pitchFamily="18" charset="0"/>
                          <a:ea typeface="Times New Roman" panose="02020603050405020304" pitchFamily="18" charset="0"/>
                        </a:rPr>
                        <a:t>elationsmedarbejder)</a:t>
                      </a:r>
                      <a:endParaRPr lang="da-DK" sz="700">
                        <a:effectLst/>
                        <a:latin typeface="Times New Roman" panose="02020603050405020304" pitchFamily="18" charset="0"/>
                        <a:ea typeface="Times New Roman" panose="02020603050405020304" pitchFamily="18" charset="0"/>
                      </a:endParaRPr>
                    </a:p>
                    <a:p>
                      <a:pPr marL="65405" marR="63500">
                        <a:lnSpc>
                          <a:spcPct val="104000"/>
                        </a:lnSpc>
                        <a:spcBef>
                          <a:spcPts val="430"/>
                        </a:spcBef>
                        <a:spcAft>
                          <a:spcPts val="0"/>
                        </a:spcAft>
                      </a:pPr>
                      <a:r>
                        <a:rPr lang="da-DK" sz="500">
                          <a:effectLst/>
                          <a:latin typeface="Cambria" panose="02040503050406030204" pitchFamily="18" charset="0"/>
                          <a:ea typeface="Times New Roman" panose="02020603050405020304" pitchFamily="18" charset="0"/>
                        </a:rPr>
                        <a:t> </a:t>
                      </a:r>
                      <a:endParaRPr lang="da-DK" sz="700">
                        <a:effectLst/>
                        <a:latin typeface="Times New Roman" panose="02020603050405020304" pitchFamily="18" charset="0"/>
                        <a:ea typeface="Times New Roman" panose="02020603050405020304" pitchFamily="18" charset="0"/>
                      </a:endParaRPr>
                    </a:p>
                    <a:p>
                      <a:pPr marR="63500">
                        <a:lnSpc>
                          <a:spcPct val="104000"/>
                        </a:lnSpc>
                        <a:spcBef>
                          <a:spcPts val="430"/>
                        </a:spcBef>
                        <a:spcAft>
                          <a:spcPts val="0"/>
                        </a:spcAft>
                      </a:pPr>
                      <a:r>
                        <a:rPr lang="da-DK" sz="500">
                          <a:effectLst/>
                          <a:latin typeface="Cambria" panose="02040503050406030204" pitchFamily="18" charset="0"/>
                          <a:ea typeface="Times New Roman" panose="02020603050405020304" pitchFamily="18" charset="0"/>
                        </a:rPr>
                        <a:t> </a:t>
                      </a:r>
                      <a:endParaRPr lang="da-DK" sz="700">
                        <a:effectLst/>
                        <a:latin typeface="Times New Roman" panose="02020603050405020304" pitchFamily="18" charset="0"/>
                        <a:ea typeface="Times New Roman" panose="02020603050405020304" pitchFamily="18" charset="0"/>
                      </a:endParaRPr>
                    </a:p>
                    <a:p>
                      <a:pPr marR="63500">
                        <a:lnSpc>
                          <a:spcPct val="104000"/>
                        </a:lnSpc>
                        <a:spcBef>
                          <a:spcPts val="430"/>
                        </a:spcBef>
                        <a:spcAft>
                          <a:spcPts val="0"/>
                        </a:spcAft>
                      </a:pPr>
                      <a:r>
                        <a:rPr lang="da-DK" sz="500">
                          <a:effectLst/>
                          <a:latin typeface="Cambria" panose="02040503050406030204" pitchFamily="18" charset="0"/>
                          <a:ea typeface="Times New Roman" panose="02020603050405020304" pitchFamily="18" charset="0"/>
                        </a:rPr>
                        <a:t>Materialet indeholder i alt 20 aktiviteter og er estimeret til at kunne gennemføres på mellem 10-25 min. </a:t>
                      </a:r>
                      <a:endParaRPr lang="da-DK" sz="7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578878439"/>
                  </a:ext>
                </a:extLst>
              </a:tr>
              <a:tr h="598012">
                <a:tc>
                  <a:txBody>
                    <a:bodyPr/>
                    <a:lstStyle/>
                    <a:p>
                      <a:pPr>
                        <a:spcAft>
                          <a:spcPts val="0"/>
                        </a:spcAft>
                      </a:pPr>
                      <a:r>
                        <a:rPr lang="da-DK" sz="500" b="1">
                          <a:solidFill>
                            <a:srgbClr val="121212"/>
                          </a:solidFill>
                          <a:effectLst/>
                          <a:latin typeface="Cambria" panose="02040503050406030204" pitchFamily="18" charset="0"/>
                          <a:ea typeface="Times New Roman" panose="02020603050405020304" pitchFamily="18" charset="0"/>
                        </a:rPr>
                        <a:t>Digital trivsel Seksualundervisning</a:t>
                      </a:r>
                      <a:r>
                        <a:rPr lang="da-DK" sz="500" b="1">
                          <a:effectLst/>
                          <a:latin typeface="Cambria" panose="02040503050406030204" pitchFamily="18" charset="0"/>
                          <a:ea typeface="Times New Roman" panose="02020603050405020304" pitchFamily="18" charset="0"/>
                        </a:rPr>
                        <a:t>, relationer, venner, flirt, grænser og normer </a:t>
                      </a:r>
                      <a:endParaRPr lang="da-DK" sz="7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4E3"/>
                    </a:solidFill>
                  </a:tcPr>
                </a:tc>
                <a:tc>
                  <a:txBody>
                    <a:bodyPr/>
                    <a:lstStyle/>
                    <a:p>
                      <a:pPr>
                        <a:spcAft>
                          <a:spcPts val="0"/>
                        </a:spcAft>
                      </a:pPr>
                      <a:r>
                        <a:rPr lang="da-DK" sz="700">
                          <a:effectLst/>
                          <a:latin typeface="Cambria" panose="02040503050406030204" pitchFamily="18" charset="0"/>
                          <a:ea typeface="Times New Roman" panose="02020603050405020304" pitchFamily="18" charset="0"/>
                        </a:rPr>
                        <a:t> </a:t>
                      </a:r>
                      <a:r>
                        <a:rPr lang="da-DK" sz="500">
                          <a:solidFill>
                            <a:srgbClr val="121212"/>
                          </a:solidFill>
                          <a:effectLst/>
                          <a:latin typeface="Cambria" panose="02040503050406030204" pitchFamily="18" charset="0"/>
                          <a:ea typeface="Times New Roman" panose="02020603050405020304" pitchFamily="18" charset="0"/>
                        </a:rPr>
                        <a:t>Undervisningsportal for alle i grundskolen fra Sex &amp; Samfund</a:t>
                      </a:r>
                      <a:endParaRPr lang="da-DK" sz="7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4E3"/>
                    </a:solidFill>
                  </a:tcPr>
                </a:tc>
                <a:tc>
                  <a:txBody>
                    <a:bodyPr/>
                    <a:lstStyle/>
                    <a:p>
                      <a:pPr>
                        <a:spcAft>
                          <a:spcPts val="0"/>
                        </a:spcAft>
                      </a:pPr>
                      <a:r>
                        <a:rPr lang="da-DK" sz="700" dirty="0">
                          <a:effectLst/>
                          <a:latin typeface="Cambria" panose="02040503050406030204" pitchFamily="18" charset="0"/>
                          <a:ea typeface="Times New Roman" panose="02020603050405020304" pitchFamily="18" charset="0"/>
                        </a:rPr>
                        <a:t> </a:t>
                      </a:r>
                      <a:endParaRPr lang="da-DK" sz="7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4E3"/>
                    </a:solidFill>
                  </a:tcPr>
                </a:tc>
                <a:tc>
                  <a:txBody>
                    <a:bodyPr/>
                    <a:lstStyle/>
                    <a:p>
                      <a:pPr>
                        <a:spcAft>
                          <a:spcPts val="0"/>
                        </a:spcAft>
                      </a:pPr>
                      <a:r>
                        <a:rPr lang="da-DK" sz="500" dirty="0">
                          <a:solidFill>
                            <a:srgbClr val="121212"/>
                          </a:solidFill>
                          <a:effectLst/>
                          <a:latin typeface="Cambria" panose="02040503050406030204" pitchFamily="18" charset="0"/>
                          <a:ea typeface="Times New Roman" panose="02020603050405020304" pitchFamily="18" charset="0"/>
                        </a:rPr>
                        <a:t>Det er afhængigt af, hvilke materiale der vælges</a:t>
                      </a:r>
                      <a:endParaRPr lang="da-DK" sz="7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4E3"/>
                    </a:solidFill>
                  </a:tcPr>
                </a:tc>
                <a:extLst>
                  <a:ext uri="{0D108BD9-81ED-4DB2-BD59-A6C34878D82A}">
                    <a16:rowId xmlns:a16="http://schemas.microsoft.com/office/drawing/2014/main" val="1350576321"/>
                  </a:ext>
                </a:extLst>
              </a:tr>
            </a:tbl>
          </a:graphicData>
        </a:graphic>
      </p:graphicFrame>
      <p:pic>
        <p:nvPicPr>
          <p:cNvPr id="6" name="Billede 5"/>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375432" y="8966362"/>
            <a:ext cx="839635" cy="832535"/>
          </a:xfrm>
          <a:prstGeom prst="rect">
            <a:avLst/>
          </a:prstGeom>
        </p:spPr>
      </p:pic>
    </p:spTree>
    <p:extLst>
      <p:ext uri="{BB962C8B-B14F-4D97-AF65-F5344CB8AC3E}">
        <p14:creationId xmlns:p14="http://schemas.microsoft.com/office/powerpoint/2010/main" val="18202985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868660" y="1779988"/>
            <a:ext cx="103188" cy="40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defTabSz="742950" eaLnBrk="0" fontAlgn="base" hangingPunct="0">
              <a:spcBef>
                <a:spcPct val="0"/>
              </a:spcBef>
              <a:spcAft>
                <a:spcPct val="0"/>
              </a:spcAft>
            </a:pPr>
            <a:r>
              <a:rPr lang="en-US" altLang="da-DK" sz="650">
                <a:solidFill>
                  <a:srgbClr val="FFFFFF"/>
                </a:solidFill>
                <a:latin typeface="Arial" panose="020B0604020202020204" pitchFamily="34" charset="0"/>
                <a:ea typeface="Times New Roman" panose="02020603050405020304" pitchFamily="18" charset="0"/>
              </a:rPr>
              <a:t>Modelfoto</a:t>
            </a:r>
            <a:endParaRPr lang="en-US" altLang="da-DK" sz="1463">
              <a:latin typeface="Arial" panose="020B0604020202020204" pitchFamily="34" charset="0"/>
            </a:endParaRPr>
          </a:p>
        </p:txBody>
      </p:sp>
      <p:sp>
        <p:nvSpPr>
          <p:cNvPr id="7" name="Rectangle 4"/>
          <p:cNvSpPr>
            <a:spLocks noChangeArrowheads="1"/>
          </p:cNvSpPr>
          <p:nvPr/>
        </p:nvSpPr>
        <p:spPr bwMode="auto">
          <a:xfrm>
            <a:off x="642937" y="-405971"/>
            <a:ext cx="1677079" cy="118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5240" tIns="804609" rIns="835556" bIns="144417" numCol="1" anchor="ctr" anchorCtr="0" compatLnSpc="1">
            <a:prstTxWarp prst="textNoShape">
              <a:avLst/>
            </a:prstTxWarp>
            <a:spAutoFit/>
          </a:bodyPr>
          <a:lstStyle/>
          <a:p>
            <a:endParaRPr lang="da-DK" sz="1463"/>
          </a:p>
        </p:txBody>
      </p:sp>
      <p:grpSp>
        <p:nvGrpSpPr>
          <p:cNvPr id="26" name="Group 15"/>
          <p:cNvGrpSpPr>
            <a:grpSpLocks/>
          </p:cNvGrpSpPr>
          <p:nvPr/>
        </p:nvGrpSpPr>
        <p:grpSpPr bwMode="auto">
          <a:xfrm>
            <a:off x="687725" y="895968"/>
            <a:ext cx="10206697" cy="7107973"/>
            <a:chOff x="-22" y="0"/>
            <a:chExt cx="23833" cy="16838"/>
          </a:xfrm>
        </p:grpSpPr>
        <p:sp>
          <p:nvSpPr>
            <p:cNvPr id="28" name="Freeform 17"/>
            <p:cNvSpPr>
              <a:spLocks/>
            </p:cNvSpPr>
            <p:nvPr/>
          </p:nvSpPr>
          <p:spPr bwMode="auto">
            <a:xfrm>
              <a:off x="0" y="13266"/>
              <a:ext cx="11606" cy="1106"/>
            </a:xfrm>
            <a:custGeom>
              <a:avLst/>
              <a:gdLst>
                <a:gd name="T0" fmla="*/ 0 w 11606"/>
                <a:gd name="T1" fmla="+- 0 14372 13266"/>
                <a:gd name="T2" fmla="*/ 14372 h 1106"/>
                <a:gd name="T3" fmla="*/ 11606 w 11606"/>
                <a:gd name="T4" fmla="+- 0 14372 13266"/>
                <a:gd name="T5" fmla="*/ 14372 h 1106"/>
                <a:gd name="T6" fmla="*/ 11606 w 11606"/>
                <a:gd name="T7" fmla="+- 0 13266 13266"/>
                <a:gd name="T8" fmla="*/ 13266 h 1106"/>
                <a:gd name="T9" fmla="*/ 0 w 11606"/>
                <a:gd name="T10" fmla="+- 0 13266 13266"/>
                <a:gd name="T11" fmla="*/ 13266 h 1106"/>
                <a:gd name="T12" fmla="*/ 0 w 11606"/>
                <a:gd name="T13" fmla="+- 0 14372 13266"/>
                <a:gd name="T14" fmla="*/ 14372 h 1106"/>
              </a:gdLst>
              <a:ahLst/>
              <a:cxnLst>
                <a:cxn ang="0">
                  <a:pos x="T0" y="T2"/>
                </a:cxn>
                <a:cxn ang="0">
                  <a:pos x="T3" y="T5"/>
                </a:cxn>
                <a:cxn ang="0">
                  <a:pos x="T6" y="T8"/>
                </a:cxn>
                <a:cxn ang="0">
                  <a:pos x="T9" y="T11"/>
                </a:cxn>
                <a:cxn ang="0">
                  <a:pos x="T12" y="T14"/>
                </a:cxn>
              </a:cxnLst>
              <a:rect l="0" t="0" r="r" b="b"/>
              <a:pathLst>
                <a:path w="11606" h="1106">
                  <a:moveTo>
                    <a:pt x="0" y="1106"/>
                  </a:moveTo>
                  <a:lnTo>
                    <a:pt x="11606" y="1106"/>
                  </a:lnTo>
                  <a:lnTo>
                    <a:pt x="11606" y="0"/>
                  </a:lnTo>
                  <a:lnTo>
                    <a:pt x="0" y="0"/>
                  </a:lnTo>
                  <a:lnTo>
                    <a:pt x="0" y="1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da-DK" sz="1463"/>
            </a:p>
          </p:txBody>
        </p:sp>
        <p:sp>
          <p:nvSpPr>
            <p:cNvPr id="29" name="Freeform 18"/>
            <p:cNvSpPr>
              <a:spLocks/>
            </p:cNvSpPr>
            <p:nvPr/>
          </p:nvSpPr>
          <p:spPr bwMode="auto">
            <a:xfrm>
              <a:off x="0" y="2466"/>
              <a:ext cx="11606" cy="6690"/>
            </a:xfrm>
            <a:custGeom>
              <a:avLst/>
              <a:gdLst>
                <a:gd name="T0" fmla="*/ 0 w 11606"/>
                <a:gd name="T1" fmla="+- 0 9156 2466"/>
                <a:gd name="T2" fmla="*/ 9156 h 6690"/>
                <a:gd name="T3" fmla="*/ 11606 w 11606"/>
                <a:gd name="T4" fmla="+- 0 9156 2466"/>
                <a:gd name="T5" fmla="*/ 9156 h 6690"/>
                <a:gd name="T6" fmla="*/ 11606 w 11606"/>
                <a:gd name="T7" fmla="+- 0 2466 2466"/>
                <a:gd name="T8" fmla="*/ 2466 h 6690"/>
                <a:gd name="T9" fmla="*/ 0 w 11606"/>
                <a:gd name="T10" fmla="+- 0 2466 2466"/>
                <a:gd name="T11" fmla="*/ 2466 h 6690"/>
                <a:gd name="T12" fmla="*/ 0 w 11606"/>
                <a:gd name="T13" fmla="+- 0 9156 2466"/>
                <a:gd name="T14" fmla="*/ 9156 h 6690"/>
              </a:gdLst>
              <a:ahLst/>
              <a:cxnLst>
                <a:cxn ang="0">
                  <a:pos x="T0" y="T2"/>
                </a:cxn>
                <a:cxn ang="0">
                  <a:pos x="T3" y="T5"/>
                </a:cxn>
                <a:cxn ang="0">
                  <a:pos x="T6" y="T8"/>
                </a:cxn>
                <a:cxn ang="0">
                  <a:pos x="T9" y="T11"/>
                </a:cxn>
                <a:cxn ang="0">
                  <a:pos x="T12" y="T14"/>
                </a:cxn>
              </a:cxnLst>
              <a:rect l="0" t="0" r="r" b="b"/>
              <a:pathLst>
                <a:path w="11606" h="6690">
                  <a:moveTo>
                    <a:pt x="0" y="6690"/>
                  </a:moveTo>
                  <a:lnTo>
                    <a:pt x="11606" y="6690"/>
                  </a:lnTo>
                  <a:lnTo>
                    <a:pt x="11606" y="0"/>
                  </a:lnTo>
                  <a:lnTo>
                    <a:pt x="0" y="0"/>
                  </a:lnTo>
                  <a:lnTo>
                    <a:pt x="0" y="66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da-DK" sz="1463"/>
            </a:p>
          </p:txBody>
        </p:sp>
        <p:pic>
          <p:nvPicPr>
            <p:cNvPr id="2067" name="Picture 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 y="2445"/>
              <a:ext cx="12509" cy="11453"/>
            </a:xfrm>
            <a:prstGeom prst="rect">
              <a:avLst/>
            </a:prstGeom>
            <a:noFill/>
            <a:extLst>
              <a:ext uri="{909E8E84-426E-40DD-AFC4-6F175D3DCCD1}">
                <a14:hiddenFill xmlns:a14="http://schemas.microsoft.com/office/drawing/2010/main">
                  <a:solidFill>
                    <a:srgbClr val="FFFFFF"/>
                  </a:solidFill>
                </a14:hiddenFill>
              </a:ext>
            </a:extLst>
          </p:spPr>
        </p:pic>
        <p:sp>
          <p:nvSpPr>
            <p:cNvPr id="31" name="Freeform 21"/>
            <p:cNvSpPr>
              <a:spLocks/>
            </p:cNvSpPr>
            <p:nvPr/>
          </p:nvSpPr>
          <p:spPr bwMode="auto">
            <a:xfrm>
              <a:off x="0" y="0"/>
              <a:ext cx="23811" cy="16838"/>
            </a:xfrm>
            <a:custGeom>
              <a:avLst/>
              <a:gdLst>
                <a:gd name="T0" fmla="*/ 11906 w 23811"/>
                <a:gd name="T1" fmla="*/ 0 h 16838"/>
                <a:gd name="T2" fmla="*/ 0 w 23811"/>
                <a:gd name="T3" fmla="*/ 0 h 16838"/>
                <a:gd name="T4" fmla="*/ 0 w 23811"/>
                <a:gd name="T5" fmla="*/ 16838 h 16838"/>
                <a:gd name="T6" fmla="*/ 11906 w 23811"/>
                <a:gd name="T7" fmla="*/ 16838 h 16838"/>
              </a:gdLst>
              <a:ahLst/>
              <a:cxnLst>
                <a:cxn ang="0">
                  <a:pos x="T0" y="T1"/>
                </a:cxn>
                <a:cxn ang="0">
                  <a:pos x="T2" y="T3"/>
                </a:cxn>
                <a:cxn ang="0">
                  <a:pos x="T4" y="T5"/>
                </a:cxn>
                <a:cxn ang="0">
                  <a:pos x="T6" y="T7"/>
                </a:cxn>
              </a:cxnLst>
              <a:rect l="0" t="0" r="r" b="b"/>
              <a:pathLst>
                <a:path w="23811" h="16838">
                  <a:moveTo>
                    <a:pt x="11906" y="0"/>
                  </a:moveTo>
                  <a:lnTo>
                    <a:pt x="0" y="0"/>
                  </a:lnTo>
                  <a:lnTo>
                    <a:pt x="0" y="16838"/>
                  </a:lnTo>
                  <a:lnTo>
                    <a:pt x="11906" y="16838"/>
                  </a:lnTo>
                </a:path>
              </a:pathLst>
            </a:custGeom>
            <a:noFill/>
            <a:ln w="381000">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da-DK" sz="1463"/>
            </a:p>
          </p:txBody>
        </p:sp>
      </p:grpSp>
      <p:sp>
        <p:nvSpPr>
          <p:cNvPr id="2049" name="Rektangel 2048"/>
          <p:cNvSpPr/>
          <p:nvPr/>
        </p:nvSpPr>
        <p:spPr>
          <a:xfrm>
            <a:off x="868660" y="6768554"/>
            <a:ext cx="5165352" cy="222839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463" b="1" spc="244" dirty="0">
                <a:solidFill>
                  <a:srgbClr val="534B26"/>
                </a:solidFill>
              </a:rPr>
              <a:t>IDENTITET OG SELVVÆRD</a:t>
            </a:r>
          </a:p>
          <a:p>
            <a:pPr algn="ctr"/>
            <a:endParaRPr lang="da-DK" sz="975" dirty="0"/>
          </a:p>
          <a:p>
            <a:r>
              <a:rPr lang="da-DK" sz="975" dirty="0">
                <a:solidFill>
                  <a:srgbClr val="534B26"/>
                </a:solidFill>
              </a:rPr>
              <a:t>På mellemtrinnet er det oplagt, at der arbejdes med styrkelse af elevens selvværd. Særligt forholdet til andre og følelsen af accept i fællesskabet, er vigtig i den forebyggende undervisning. Dette udspringer af, at meget kriminalpræventiv forskning peger på, at netop højt selvværd, trivsel og tryghed i fællesskabet nedsætter risikoen for, at den unge bliver tiltrukket af et kriminelt og uhensigtsmæssigt miljø.</a:t>
            </a:r>
          </a:p>
          <a:p>
            <a:r>
              <a:rPr lang="da-DK" sz="975" dirty="0">
                <a:solidFill>
                  <a:srgbClr val="534B26"/>
                </a:solidFill>
              </a:rPr>
              <a:t> Der skal også arbejdes aktivt med vedligeholdelse og skabelse af forældrenetværk. Det er forældrenes og de voksnes ansvar at skabe rammerne for fællesskaber på tværs af venskaber, så enkelte børn ikke bliver overladt til sig selv. De emner, der anbefales for mellem- </a:t>
            </a:r>
            <a:r>
              <a:rPr lang="da-DK" sz="975" dirty="0" err="1">
                <a:solidFill>
                  <a:srgbClr val="534B26"/>
                </a:solidFill>
              </a:rPr>
              <a:t>trinsklasserne</a:t>
            </a:r>
            <a:r>
              <a:rPr lang="da-DK" sz="975" dirty="0">
                <a:solidFill>
                  <a:srgbClr val="534B26"/>
                </a:solidFill>
              </a:rPr>
              <a:t>, beror derfor alle på, at styrke selvværdet hos hver enkelt elev, samt at øge følelsen af tryghed i skolen og fællesskabet. </a:t>
            </a:r>
          </a:p>
        </p:txBody>
      </p:sp>
      <p:sp>
        <p:nvSpPr>
          <p:cNvPr id="2050" name="Rektangel 2049"/>
          <p:cNvSpPr/>
          <p:nvPr/>
        </p:nvSpPr>
        <p:spPr>
          <a:xfrm>
            <a:off x="868660" y="739005"/>
            <a:ext cx="5174756" cy="119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681" spc="244" dirty="0">
                <a:solidFill>
                  <a:srgbClr val="677747"/>
                </a:solidFill>
              </a:rPr>
              <a:t>MELLEMTRIN 4.- 6. KLASSE  </a:t>
            </a:r>
          </a:p>
        </p:txBody>
      </p:sp>
    </p:spTree>
    <p:extLst>
      <p:ext uri="{BB962C8B-B14F-4D97-AF65-F5344CB8AC3E}">
        <p14:creationId xmlns:p14="http://schemas.microsoft.com/office/powerpoint/2010/main" val="31500351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dsholder til indhold 3"/>
          <p:cNvGraphicFramePr>
            <a:graphicFrameLocks noGrp="1"/>
          </p:cNvGraphicFramePr>
          <p:nvPr>
            <p:ph idx="1"/>
            <p:extLst>
              <p:ext uri="{D42A27DB-BD31-4B8C-83A1-F6EECF244321}">
                <p14:modId xmlns:p14="http://schemas.microsoft.com/office/powerpoint/2010/main" val="741726623"/>
              </p:ext>
            </p:extLst>
          </p:nvPr>
        </p:nvGraphicFramePr>
        <p:xfrm>
          <a:off x="845075" y="1189359"/>
          <a:ext cx="5139421" cy="6720105"/>
        </p:xfrm>
        <a:graphic>
          <a:graphicData uri="http://schemas.openxmlformats.org/drawingml/2006/table">
            <a:tbl>
              <a:tblPr firstRow="1" firstCol="1" lastRow="1" lastCol="1" bandRow="1" bandCol="1"/>
              <a:tblGrid>
                <a:gridCol w="589110">
                  <a:extLst>
                    <a:ext uri="{9D8B030D-6E8A-4147-A177-3AD203B41FA5}">
                      <a16:colId xmlns:a16="http://schemas.microsoft.com/office/drawing/2014/main" val="2262609045"/>
                    </a:ext>
                  </a:extLst>
                </a:gridCol>
                <a:gridCol w="1348723">
                  <a:extLst>
                    <a:ext uri="{9D8B030D-6E8A-4147-A177-3AD203B41FA5}">
                      <a16:colId xmlns:a16="http://schemas.microsoft.com/office/drawing/2014/main" val="191353738"/>
                    </a:ext>
                  </a:extLst>
                </a:gridCol>
                <a:gridCol w="1348723">
                  <a:extLst>
                    <a:ext uri="{9D8B030D-6E8A-4147-A177-3AD203B41FA5}">
                      <a16:colId xmlns:a16="http://schemas.microsoft.com/office/drawing/2014/main" val="3966825148"/>
                    </a:ext>
                  </a:extLst>
                </a:gridCol>
                <a:gridCol w="1348723">
                  <a:extLst>
                    <a:ext uri="{9D8B030D-6E8A-4147-A177-3AD203B41FA5}">
                      <a16:colId xmlns:a16="http://schemas.microsoft.com/office/drawing/2014/main" val="3034027406"/>
                    </a:ext>
                  </a:extLst>
                </a:gridCol>
                <a:gridCol w="504142">
                  <a:extLst>
                    <a:ext uri="{9D8B030D-6E8A-4147-A177-3AD203B41FA5}">
                      <a16:colId xmlns:a16="http://schemas.microsoft.com/office/drawing/2014/main" val="1121447628"/>
                    </a:ext>
                  </a:extLst>
                </a:gridCol>
              </a:tblGrid>
              <a:tr h="194699">
                <a:tc>
                  <a:txBody>
                    <a:bodyPr/>
                    <a:lstStyle/>
                    <a:p>
                      <a:pPr marL="65405">
                        <a:spcBef>
                          <a:spcPts val="380"/>
                        </a:spcBef>
                        <a:spcAft>
                          <a:spcPts val="0"/>
                        </a:spcAft>
                      </a:pPr>
                      <a:r>
                        <a:rPr lang="en-US" sz="600" b="1">
                          <a:solidFill>
                            <a:srgbClr val="121212"/>
                          </a:solidFill>
                          <a:effectLst/>
                          <a:latin typeface="Cambria" panose="02040503050406030204" pitchFamily="18" charset="0"/>
                          <a:ea typeface="Times New Roman" panose="02020603050405020304" pitchFamily="18" charset="0"/>
                        </a:rPr>
                        <a:t>Emner</a:t>
                      </a:r>
                      <a:endParaRPr lang="da-DK" sz="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4E3"/>
                    </a:solidFill>
                  </a:tcPr>
                </a:tc>
                <a:tc>
                  <a:txBody>
                    <a:bodyPr/>
                    <a:lstStyle/>
                    <a:p>
                      <a:pPr marL="65405">
                        <a:spcBef>
                          <a:spcPts val="380"/>
                        </a:spcBef>
                        <a:spcAft>
                          <a:spcPts val="0"/>
                        </a:spcAft>
                      </a:pPr>
                      <a:r>
                        <a:rPr lang="en-US" sz="600" b="1">
                          <a:solidFill>
                            <a:srgbClr val="121212"/>
                          </a:solidFill>
                          <a:effectLst/>
                          <a:latin typeface="Cambria" panose="02040503050406030204" pitchFamily="18" charset="0"/>
                          <a:ea typeface="Times New Roman" panose="02020603050405020304" pitchFamily="18" charset="0"/>
                        </a:rPr>
                        <a:t>Materialer</a:t>
                      </a:r>
                      <a:r>
                        <a:rPr lang="en-US" sz="600" b="1" spc="110">
                          <a:solidFill>
                            <a:srgbClr val="121212"/>
                          </a:solidFill>
                          <a:effectLst/>
                          <a:latin typeface="Cambria" panose="02040503050406030204" pitchFamily="18" charset="0"/>
                          <a:ea typeface="Times New Roman" panose="02020603050405020304" pitchFamily="18" charset="0"/>
                        </a:rPr>
                        <a:t> </a:t>
                      </a:r>
                      <a:r>
                        <a:rPr lang="en-US" sz="600" b="1">
                          <a:solidFill>
                            <a:srgbClr val="121212"/>
                          </a:solidFill>
                          <a:effectLst/>
                          <a:latin typeface="Cambria" panose="02040503050406030204" pitchFamily="18" charset="0"/>
                          <a:ea typeface="Times New Roman" panose="02020603050405020304" pitchFamily="18" charset="0"/>
                        </a:rPr>
                        <a:t>til</a:t>
                      </a:r>
                      <a:r>
                        <a:rPr lang="en-US" sz="600" b="1" spc="65">
                          <a:solidFill>
                            <a:srgbClr val="121212"/>
                          </a:solidFill>
                          <a:effectLst/>
                          <a:latin typeface="Cambria" panose="02040503050406030204" pitchFamily="18" charset="0"/>
                          <a:ea typeface="Times New Roman" panose="02020603050405020304" pitchFamily="18" charset="0"/>
                        </a:rPr>
                        <a:t> </a:t>
                      </a:r>
                      <a:r>
                        <a:rPr lang="en-US" sz="600" b="1">
                          <a:solidFill>
                            <a:srgbClr val="121212"/>
                          </a:solidFill>
                          <a:effectLst/>
                          <a:latin typeface="Cambria" panose="02040503050406030204" pitchFamily="18" charset="0"/>
                          <a:ea typeface="Times New Roman" panose="02020603050405020304" pitchFamily="18" charset="0"/>
                        </a:rPr>
                        <a:t>el</a:t>
                      </a:r>
                      <a:r>
                        <a:rPr lang="en-US" sz="600" b="1" spc="-15">
                          <a:solidFill>
                            <a:srgbClr val="121212"/>
                          </a:solidFill>
                          <a:effectLst/>
                          <a:latin typeface="Cambria" panose="02040503050406030204" pitchFamily="18" charset="0"/>
                          <a:ea typeface="Times New Roman" panose="02020603050405020304" pitchFamily="18" charset="0"/>
                        </a:rPr>
                        <a:t>ev</a:t>
                      </a:r>
                      <a:r>
                        <a:rPr lang="en-US" sz="600" b="1">
                          <a:solidFill>
                            <a:srgbClr val="121212"/>
                          </a:solidFill>
                          <a:effectLst/>
                          <a:latin typeface="Cambria" panose="02040503050406030204" pitchFamily="18" charset="0"/>
                          <a:ea typeface="Times New Roman" panose="02020603050405020304" pitchFamily="18" charset="0"/>
                        </a:rPr>
                        <a:t>erne</a:t>
                      </a:r>
                      <a:endParaRPr lang="da-DK" sz="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4E3"/>
                    </a:solidFill>
                  </a:tcPr>
                </a:tc>
                <a:tc>
                  <a:txBody>
                    <a:bodyPr/>
                    <a:lstStyle/>
                    <a:p>
                      <a:pPr marL="65405">
                        <a:spcBef>
                          <a:spcPts val="380"/>
                        </a:spcBef>
                        <a:spcAft>
                          <a:spcPts val="0"/>
                        </a:spcAft>
                      </a:pPr>
                      <a:r>
                        <a:rPr lang="en-US" sz="600" b="1" dirty="0" err="1">
                          <a:solidFill>
                            <a:srgbClr val="121212"/>
                          </a:solidFill>
                          <a:effectLst/>
                          <a:latin typeface="Cambria" panose="02040503050406030204" pitchFamily="18" charset="0"/>
                          <a:ea typeface="Times New Roman" panose="02020603050405020304" pitchFamily="18" charset="0"/>
                        </a:rPr>
                        <a:t>Materialer</a:t>
                      </a:r>
                      <a:r>
                        <a:rPr lang="en-US" sz="600" b="1" dirty="0">
                          <a:solidFill>
                            <a:srgbClr val="121212"/>
                          </a:solidFill>
                          <a:effectLst/>
                          <a:latin typeface="Cambria" panose="02040503050406030204" pitchFamily="18" charset="0"/>
                          <a:ea typeface="Times New Roman" panose="02020603050405020304" pitchFamily="18" charset="0"/>
                        </a:rPr>
                        <a:t>/</a:t>
                      </a:r>
                      <a:r>
                        <a:rPr lang="en-US" sz="600" b="1" dirty="0" err="1">
                          <a:solidFill>
                            <a:srgbClr val="121212"/>
                          </a:solidFill>
                          <a:effectLst/>
                          <a:latin typeface="Cambria" panose="02040503050406030204" pitchFamily="18" charset="0"/>
                          <a:ea typeface="Times New Roman" panose="02020603050405020304" pitchFamily="18" charset="0"/>
                        </a:rPr>
                        <a:t>forløb</a:t>
                      </a:r>
                      <a:r>
                        <a:rPr lang="en-US" sz="600" b="1" spc="110" dirty="0">
                          <a:solidFill>
                            <a:srgbClr val="121212"/>
                          </a:solidFill>
                          <a:effectLst/>
                          <a:latin typeface="Cambria" panose="02040503050406030204" pitchFamily="18" charset="0"/>
                          <a:ea typeface="Times New Roman" panose="02020603050405020304" pitchFamily="18" charset="0"/>
                        </a:rPr>
                        <a:t> </a:t>
                      </a:r>
                      <a:r>
                        <a:rPr lang="en-US" sz="600" b="1" dirty="0" err="1">
                          <a:solidFill>
                            <a:srgbClr val="121212"/>
                          </a:solidFill>
                          <a:effectLst/>
                          <a:latin typeface="Cambria" panose="02040503050406030204" pitchFamily="18" charset="0"/>
                          <a:ea typeface="Times New Roman" panose="02020603050405020304" pitchFamily="18" charset="0"/>
                        </a:rPr>
                        <a:t>til</a:t>
                      </a:r>
                      <a:r>
                        <a:rPr lang="en-US" sz="600" b="1" spc="65" dirty="0">
                          <a:solidFill>
                            <a:srgbClr val="121212"/>
                          </a:solidFill>
                          <a:effectLst/>
                          <a:latin typeface="Cambria" panose="02040503050406030204" pitchFamily="18" charset="0"/>
                          <a:ea typeface="Times New Roman" panose="02020603050405020304" pitchFamily="18" charset="0"/>
                        </a:rPr>
                        <a:t> </a:t>
                      </a:r>
                      <a:r>
                        <a:rPr lang="en-US" sz="600" b="1" spc="-20" dirty="0" err="1">
                          <a:solidFill>
                            <a:srgbClr val="121212"/>
                          </a:solidFill>
                          <a:effectLst/>
                          <a:latin typeface="Cambria" panose="02040503050406030204" pitchFamily="18" charset="0"/>
                          <a:ea typeface="Times New Roman" panose="02020603050405020304" pitchFamily="18" charset="0"/>
                        </a:rPr>
                        <a:t>f</a:t>
                      </a:r>
                      <a:r>
                        <a:rPr lang="en-US" sz="600" b="1" dirty="0" err="1">
                          <a:solidFill>
                            <a:srgbClr val="121212"/>
                          </a:solidFill>
                          <a:effectLst/>
                          <a:latin typeface="Cambria" panose="02040503050406030204" pitchFamily="18" charset="0"/>
                          <a:ea typeface="Times New Roman" panose="02020603050405020304" pitchFamily="18" charset="0"/>
                        </a:rPr>
                        <a:t>o</a:t>
                      </a:r>
                      <a:r>
                        <a:rPr lang="en-US" sz="600" b="1" spc="-5" dirty="0" err="1">
                          <a:solidFill>
                            <a:srgbClr val="121212"/>
                          </a:solidFill>
                          <a:effectLst/>
                          <a:latin typeface="Cambria" panose="02040503050406030204" pitchFamily="18" charset="0"/>
                          <a:ea typeface="Times New Roman" panose="02020603050405020304" pitchFamily="18" charset="0"/>
                        </a:rPr>
                        <a:t>r</a:t>
                      </a:r>
                      <a:r>
                        <a:rPr lang="en-US" sz="600" b="1" dirty="0" err="1">
                          <a:solidFill>
                            <a:srgbClr val="121212"/>
                          </a:solidFill>
                          <a:effectLst/>
                          <a:latin typeface="Cambria" panose="02040503050406030204" pitchFamily="18" charset="0"/>
                          <a:ea typeface="Times New Roman" panose="02020603050405020304" pitchFamily="18" charset="0"/>
                        </a:rPr>
                        <a:t>æld</a:t>
                      </a:r>
                      <a:r>
                        <a:rPr lang="en-US" sz="600" b="1" spc="-10" dirty="0" err="1">
                          <a:solidFill>
                            <a:srgbClr val="121212"/>
                          </a:solidFill>
                          <a:effectLst/>
                          <a:latin typeface="Cambria" panose="02040503050406030204" pitchFamily="18" charset="0"/>
                          <a:ea typeface="Times New Roman" panose="02020603050405020304" pitchFamily="18" charset="0"/>
                        </a:rPr>
                        <a:t>r</a:t>
                      </a:r>
                      <a:r>
                        <a:rPr lang="en-US" sz="600" b="1" dirty="0" err="1">
                          <a:solidFill>
                            <a:srgbClr val="121212"/>
                          </a:solidFill>
                          <a:effectLst/>
                          <a:latin typeface="Cambria" panose="02040503050406030204" pitchFamily="18" charset="0"/>
                          <a:ea typeface="Times New Roman" panose="02020603050405020304" pitchFamily="18" charset="0"/>
                        </a:rPr>
                        <a:t>ene</a:t>
                      </a:r>
                      <a:endParaRPr lang="da-DK" sz="8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4E3"/>
                    </a:solidFill>
                  </a:tcPr>
                </a:tc>
                <a:tc>
                  <a:txBody>
                    <a:bodyPr/>
                    <a:lstStyle/>
                    <a:p>
                      <a:pPr marL="65405" marR="374015">
                        <a:lnSpc>
                          <a:spcPct val="104000"/>
                        </a:lnSpc>
                        <a:spcBef>
                          <a:spcPts val="380"/>
                        </a:spcBef>
                        <a:spcAft>
                          <a:spcPts val="0"/>
                        </a:spcAft>
                      </a:pPr>
                      <a:r>
                        <a:rPr lang="en-US" sz="600" b="1">
                          <a:solidFill>
                            <a:srgbClr val="121212"/>
                          </a:solidFill>
                          <a:effectLst/>
                          <a:latin typeface="Cambria" panose="02040503050406030204" pitchFamily="18" charset="0"/>
                          <a:ea typeface="Times New Roman" panose="02020603050405020304" pitchFamily="18" charset="0"/>
                        </a:rPr>
                        <a:t>Anbe</a:t>
                      </a:r>
                      <a:r>
                        <a:rPr lang="en-US" sz="600" b="1" spc="-5">
                          <a:solidFill>
                            <a:srgbClr val="121212"/>
                          </a:solidFill>
                          <a:effectLst/>
                          <a:latin typeface="Cambria" panose="02040503050406030204" pitchFamily="18" charset="0"/>
                          <a:ea typeface="Times New Roman" panose="02020603050405020304" pitchFamily="18" charset="0"/>
                        </a:rPr>
                        <a:t>f</a:t>
                      </a:r>
                      <a:r>
                        <a:rPr lang="en-US" sz="600" b="1">
                          <a:solidFill>
                            <a:srgbClr val="121212"/>
                          </a:solidFill>
                          <a:effectLst/>
                          <a:latin typeface="Cambria" panose="02040503050406030204" pitchFamily="18" charset="0"/>
                          <a:ea typeface="Times New Roman" panose="02020603050405020304" pitchFamily="18" charset="0"/>
                        </a:rPr>
                        <a:t>alet</a:t>
                      </a:r>
                      <a:r>
                        <a:rPr lang="en-US" sz="600" b="1" spc="5">
                          <a:solidFill>
                            <a:srgbClr val="121212"/>
                          </a:solidFill>
                          <a:effectLst/>
                          <a:latin typeface="Cambria" panose="02040503050406030204" pitchFamily="18" charset="0"/>
                          <a:ea typeface="Times New Roman" panose="02020603050405020304" pitchFamily="18" charset="0"/>
                        </a:rPr>
                        <a:t> </a:t>
                      </a:r>
                      <a:r>
                        <a:rPr lang="en-US" sz="600" b="1">
                          <a:solidFill>
                            <a:srgbClr val="121212"/>
                          </a:solidFill>
                          <a:effectLst/>
                          <a:latin typeface="Cambria" panose="02040503050406030204" pitchFamily="18" charset="0"/>
                          <a:ea typeface="Times New Roman" panose="02020603050405020304" pitchFamily="18" charset="0"/>
                        </a:rPr>
                        <a:t>time</a:t>
                      </a:r>
                      <a:r>
                        <a:rPr lang="en-US" sz="600" b="1" spc="-20">
                          <a:solidFill>
                            <a:srgbClr val="121212"/>
                          </a:solidFill>
                          <a:effectLst/>
                          <a:latin typeface="Cambria" panose="02040503050406030204" pitchFamily="18" charset="0"/>
                          <a:ea typeface="Times New Roman" panose="02020603050405020304" pitchFamily="18" charset="0"/>
                        </a:rPr>
                        <a:t>f</a:t>
                      </a:r>
                      <a:r>
                        <a:rPr lang="en-US" sz="600" b="1">
                          <a:solidFill>
                            <a:srgbClr val="121212"/>
                          </a:solidFill>
                          <a:effectLst/>
                          <a:latin typeface="Cambria" panose="02040503050406030204" pitchFamily="18" charset="0"/>
                          <a:ea typeface="Times New Roman" panose="02020603050405020304" pitchFamily="18" charset="0"/>
                        </a:rPr>
                        <a:t>orbrug</a:t>
                      </a:r>
                      <a:r>
                        <a:rPr lang="en-US" sz="600" b="1" spc="-60">
                          <a:solidFill>
                            <a:srgbClr val="121212"/>
                          </a:solidFill>
                          <a:effectLst/>
                          <a:latin typeface="Cambria" panose="02040503050406030204" pitchFamily="18" charset="0"/>
                          <a:ea typeface="Times New Roman" panose="02020603050405020304" pitchFamily="18" charset="0"/>
                        </a:rPr>
                        <a:t> </a:t>
                      </a:r>
                      <a:r>
                        <a:rPr lang="en-US" sz="600" b="1">
                          <a:solidFill>
                            <a:srgbClr val="121212"/>
                          </a:solidFill>
                          <a:effectLst/>
                          <a:latin typeface="Cambria" panose="02040503050406030204" pitchFamily="18" charset="0"/>
                          <a:ea typeface="Times New Roman" panose="02020603050405020304" pitchFamily="18" charset="0"/>
                        </a:rPr>
                        <a:t>og ansvarli</a:t>
                      </a:r>
                      <a:r>
                        <a:rPr lang="en-US" sz="600" b="1" spc="-5">
                          <a:solidFill>
                            <a:srgbClr val="121212"/>
                          </a:solidFill>
                          <a:effectLst/>
                          <a:latin typeface="Cambria" panose="02040503050406030204" pitchFamily="18" charset="0"/>
                          <a:ea typeface="Times New Roman" panose="02020603050405020304" pitchFamily="18" charset="0"/>
                        </a:rPr>
                        <a:t>g</a:t>
                      </a:r>
                      <a:r>
                        <a:rPr lang="en-US" sz="600" b="1">
                          <a:solidFill>
                            <a:srgbClr val="121212"/>
                          </a:solidFill>
                          <a:effectLst/>
                          <a:latin typeface="Cambria" panose="02040503050406030204" pitchFamily="18" charset="0"/>
                          <a:ea typeface="Times New Roman" panose="02020603050405020304" pitchFamily="18" charset="0"/>
                        </a:rPr>
                        <a:t>e</a:t>
                      </a:r>
                      <a:endParaRPr lang="da-DK" sz="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4E3"/>
                    </a:solidFill>
                  </a:tcPr>
                </a:tc>
                <a:tc>
                  <a:txBody>
                    <a:bodyPr/>
                    <a:lstStyle/>
                    <a:p>
                      <a:pPr marL="65405">
                        <a:spcBef>
                          <a:spcPts val="380"/>
                        </a:spcBef>
                        <a:spcAft>
                          <a:spcPts val="0"/>
                        </a:spcAft>
                      </a:pPr>
                      <a:r>
                        <a:rPr lang="en-US" sz="600" b="1">
                          <a:solidFill>
                            <a:srgbClr val="121212"/>
                          </a:solidFill>
                          <a:effectLst/>
                          <a:latin typeface="Cambria" panose="02040503050406030204" pitchFamily="18" charset="0"/>
                          <a:ea typeface="Times New Roman" panose="02020603050405020304" pitchFamily="18" charset="0"/>
                        </a:rPr>
                        <a:t>Gæster</a:t>
                      </a:r>
                      <a:r>
                        <a:rPr lang="en-US" sz="600" b="1" spc="-20">
                          <a:solidFill>
                            <a:srgbClr val="121212"/>
                          </a:solidFill>
                          <a:effectLst/>
                          <a:latin typeface="Cambria" panose="02040503050406030204" pitchFamily="18" charset="0"/>
                          <a:ea typeface="Times New Roman" panose="02020603050405020304" pitchFamily="18" charset="0"/>
                        </a:rPr>
                        <a:t>/</a:t>
                      </a:r>
                      <a:r>
                        <a:rPr lang="en-US" sz="600" b="1">
                          <a:solidFill>
                            <a:srgbClr val="121212"/>
                          </a:solidFill>
                          <a:effectLst/>
                          <a:latin typeface="Cambria" panose="02040503050406030204" pitchFamily="18" charset="0"/>
                          <a:ea typeface="Times New Roman" panose="02020603050405020304" pitchFamily="18" charset="0"/>
                        </a:rPr>
                        <a:t>samtaler:</a:t>
                      </a:r>
                      <a:endParaRPr lang="da-DK" sz="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4E3"/>
                    </a:solidFill>
                  </a:tcPr>
                </a:tc>
                <a:extLst>
                  <a:ext uri="{0D108BD9-81ED-4DB2-BD59-A6C34878D82A}">
                    <a16:rowId xmlns:a16="http://schemas.microsoft.com/office/drawing/2014/main" val="3982358917"/>
                  </a:ext>
                </a:extLst>
              </a:tr>
              <a:tr h="1074353">
                <a:tc>
                  <a:txBody>
                    <a:bodyPr/>
                    <a:lstStyle/>
                    <a:p>
                      <a:pPr marL="65405">
                        <a:spcBef>
                          <a:spcPts val="35"/>
                        </a:spcBef>
                        <a:spcAft>
                          <a:spcPts val="0"/>
                        </a:spcAft>
                      </a:pPr>
                      <a:r>
                        <a:rPr lang="da-DK" sz="600" b="1">
                          <a:solidFill>
                            <a:srgbClr val="121212"/>
                          </a:solidFill>
                          <a:effectLst/>
                          <a:latin typeface="Cambria" panose="02040503050406030204" pitchFamily="18" charset="0"/>
                          <a:ea typeface="Times New Roman" panose="02020603050405020304" pitchFamily="18" charset="0"/>
                        </a:rPr>
                        <a:t>Identitet</a:t>
                      </a:r>
                      <a:endParaRPr lang="da-DK" sz="800">
                        <a:effectLst/>
                        <a:latin typeface="Times New Roman" panose="02020603050405020304" pitchFamily="18" charset="0"/>
                        <a:ea typeface="Times New Roman" panose="02020603050405020304" pitchFamily="18" charset="0"/>
                      </a:endParaRPr>
                    </a:p>
                    <a:p>
                      <a:pPr marL="65405" marR="274955">
                        <a:lnSpc>
                          <a:spcPct val="104000"/>
                        </a:lnSpc>
                        <a:spcBef>
                          <a:spcPts val="35"/>
                        </a:spcBef>
                        <a:spcAft>
                          <a:spcPts val="0"/>
                        </a:spcAft>
                      </a:pPr>
                      <a:r>
                        <a:rPr lang="da-DK" sz="600" b="1">
                          <a:solidFill>
                            <a:srgbClr val="121212"/>
                          </a:solidFill>
                          <a:effectLst/>
                          <a:latin typeface="Cambria" panose="02040503050406030204" pitchFamily="18" charset="0"/>
                          <a:ea typeface="Times New Roman" panose="02020603050405020304" pitchFamily="18" charset="0"/>
                        </a:rPr>
                        <a:t>Social</a:t>
                      </a:r>
                      <a:r>
                        <a:rPr lang="da-DK" sz="600" b="1" spc="130">
                          <a:solidFill>
                            <a:srgbClr val="121212"/>
                          </a:solidFill>
                          <a:effectLst/>
                          <a:latin typeface="Cambria" panose="02040503050406030204" pitchFamily="18" charset="0"/>
                          <a:ea typeface="Times New Roman" panose="02020603050405020304" pitchFamily="18" charset="0"/>
                        </a:rPr>
                        <a:t> </a:t>
                      </a:r>
                      <a:r>
                        <a:rPr lang="da-DK" sz="600" b="1">
                          <a:solidFill>
                            <a:srgbClr val="121212"/>
                          </a:solidFill>
                          <a:effectLst/>
                          <a:latin typeface="Cambria" panose="02040503050406030204" pitchFamily="18" charset="0"/>
                          <a:ea typeface="Times New Roman" panose="02020603050405020304" pitchFamily="18" charset="0"/>
                        </a:rPr>
                        <a:t>b</a:t>
                      </a:r>
                      <a:r>
                        <a:rPr lang="da-DK" sz="600" b="1" spc="-15">
                          <a:solidFill>
                            <a:srgbClr val="121212"/>
                          </a:solidFill>
                          <a:effectLst/>
                          <a:latin typeface="Cambria" panose="02040503050406030204" pitchFamily="18" charset="0"/>
                          <a:ea typeface="Times New Roman" panose="02020603050405020304" pitchFamily="18" charset="0"/>
                        </a:rPr>
                        <a:t>e</a:t>
                      </a:r>
                      <a:r>
                        <a:rPr lang="da-DK" sz="600" b="1">
                          <a:solidFill>
                            <a:srgbClr val="121212"/>
                          </a:solidFill>
                          <a:effectLst/>
                          <a:latin typeface="Cambria" panose="02040503050406030204" pitchFamily="18" charset="0"/>
                          <a:ea typeface="Times New Roman" panose="02020603050405020304" pitchFamily="18" charset="0"/>
                        </a:rPr>
                        <a:t>vidsthed K</a:t>
                      </a:r>
                      <a:r>
                        <a:rPr lang="da-DK" sz="600" b="1" spc="-10">
                          <a:solidFill>
                            <a:srgbClr val="121212"/>
                          </a:solidFill>
                          <a:effectLst/>
                          <a:latin typeface="Cambria" panose="02040503050406030204" pitchFamily="18" charset="0"/>
                          <a:ea typeface="Times New Roman" panose="02020603050405020304" pitchFamily="18" charset="0"/>
                        </a:rPr>
                        <a:t>r</a:t>
                      </a:r>
                      <a:r>
                        <a:rPr lang="da-DK" sz="600" b="1">
                          <a:solidFill>
                            <a:srgbClr val="121212"/>
                          </a:solidFill>
                          <a:effectLst/>
                          <a:latin typeface="Cambria" panose="02040503050406030204" pitchFamily="18" charset="0"/>
                          <a:ea typeface="Times New Roman" panose="02020603050405020304" pitchFamily="18" charset="0"/>
                        </a:rPr>
                        <a:t>oppen </a:t>
                      </a:r>
                      <a:r>
                        <a:rPr lang="da-DK" sz="600" b="1" spc="-5">
                          <a:solidFill>
                            <a:srgbClr val="121212"/>
                          </a:solidFill>
                          <a:effectLst/>
                          <a:latin typeface="Cambria" panose="02040503050406030204" pitchFamily="18" charset="0"/>
                          <a:ea typeface="Times New Roman" panose="02020603050405020304" pitchFamily="18" charset="0"/>
                        </a:rPr>
                        <a:t>L</a:t>
                      </a:r>
                      <a:r>
                        <a:rPr lang="da-DK" sz="600" b="1">
                          <a:solidFill>
                            <a:srgbClr val="121212"/>
                          </a:solidFill>
                          <a:effectLst/>
                          <a:latin typeface="Cambria" panose="02040503050406030204" pitchFamily="18" charset="0"/>
                          <a:ea typeface="Times New Roman" panose="02020603050405020304" pitchFamily="18" charset="0"/>
                        </a:rPr>
                        <a:t>ivsduelighed</a:t>
                      </a:r>
                      <a:endParaRPr lang="da-DK" sz="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marL="65405">
                        <a:spcBef>
                          <a:spcPts val="425"/>
                        </a:spcBef>
                        <a:spcAft>
                          <a:spcPts val="0"/>
                        </a:spcAft>
                      </a:pPr>
                      <a:r>
                        <a:rPr lang="da-DK" sz="600" dirty="0">
                          <a:solidFill>
                            <a:srgbClr val="121212"/>
                          </a:solidFill>
                          <a:effectLst/>
                          <a:latin typeface="Cambria" panose="02040503050406030204" pitchFamily="18" charset="0"/>
                          <a:ea typeface="Times New Roman" panose="02020603050405020304" pitchFamily="18" charset="0"/>
                        </a:rPr>
                        <a:t>Er du med eller mod mobning – 42 veje til bedre trivsel i skolen</a:t>
                      </a:r>
                      <a:endParaRPr lang="da-DK" sz="800" dirty="0">
                        <a:effectLst/>
                        <a:latin typeface="Times New Roman" panose="02020603050405020304" pitchFamily="18" charset="0"/>
                        <a:ea typeface="Times New Roman" panose="02020603050405020304" pitchFamily="18" charset="0"/>
                      </a:endParaRPr>
                    </a:p>
                    <a:p>
                      <a:pPr marL="65405">
                        <a:spcBef>
                          <a:spcPts val="425"/>
                        </a:spcBef>
                        <a:spcAft>
                          <a:spcPts val="0"/>
                        </a:spcAft>
                      </a:pPr>
                      <a:r>
                        <a:rPr lang="da-DK" sz="600" dirty="0">
                          <a:solidFill>
                            <a:srgbClr val="121212"/>
                          </a:solidFill>
                          <a:effectLst/>
                          <a:latin typeface="Cambria" panose="02040503050406030204" pitchFamily="18" charset="0"/>
                          <a:ea typeface="Times New Roman" panose="02020603050405020304" pitchFamily="18" charset="0"/>
                        </a:rPr>
                        <a:t> </a:t>
                      </a:r>
                      <a:endParaRPr lang="da-DK" sz="800" dirty="0">
                        <a:effectLst/>
                        <a:latin typeface="Times New Roman" panose="02020603050405020304" pitchFamily="18" charset="0"/>
                        <a:ea typeface="Times New Roman" panose="02020603050405020304" pitchFamily="18" charset="0"/>
                      </a:endParaRPr>
                    </a:p>
                    <a:p>
                      <a:pPr marL="65405">
                        <a:spcBef>
                          <a:spcPts val="425"/>
                        </a:spcBef>
                        <a:spcAft>
                          <a:spcPts val="0"/>
                        </a:spcAft>
                      </a:pPr>
                      <a:r>
                        <a:rPr lang="da-DK" sz="600" dirty="0">
                          <a:solidFill>
                            <a:srgbClr val="121212"/>
                          </a:solidFill>
                          <a:effectLst/>
                          <a:latin typeface="Cambria" panose="02040503050406030204" pitchFamily="18" charset="0"/>
                          <a:ea typeface="Times New Roman" panose="02020603050405020304" pitchFamily="18" charset="0"/>
                        </a:rPr>
                        <a:t>KAT-kassen </a:t>
                      </a:r>
                      <a:endParaRPr lang="da-DK" sz="800" dirty="0">
                        <a:effectLst/>
                        <a:latin typeface="Times New Roman" panose="02020603050405020304" pitchFamily="18" charset="0"/>
                        <a:ea typeface="Times New Roman" panose="02020603050405020304" pitchFamily="18" charset="0"/>
                      </a:endParaRPr>
                    </a:p>
                    <a:p>
                      <a:pPr marL="65405">
                        <a:spcBef>
                          <a:spcPts val="425"/>
                        </a:spcBef>
                        <a:spcAft>
                          <a:spcPts val="0"/>
                        </a:spcAft>
                      </a:pPr>
                      <a:r>
                        <a:rPr lang="da-DK" sz="600" dirty="0">
                          <a:solidFill>
                            <a:srgbClr val="121212"/>
                          </a:solidFill>
                          <a:effectLst/>
                          <a:latin typeface="Cambria" panose="02040503050406030204" pitchFamily="18" charset="0"/>
                          <a:ea typeface="Times New Roman" panose="02020603050405020304" pitchFamily="18" charset="0"/>
                        </a:rPr>
                        <a:t>Inkluderende læringsmiljø</a:t>
                      </a:r>
                      <a:endParaRPr lang="da-DK" sz="800" dirty="0">
                        <a:effectLst/>
                        <a:latin typeface="Times New Roman" panose="02020603050405020304" pitchFamily="18" charset="0"/>
                        <a:ea typeface="Times New Roman" panose="02020603050405020304" pitchFamily="18" charset="0"/>
                      </a:endParaRPr>
                    </a:p>
                    <a:p>
                      <a:pPr marL="65405">
                        <a:spcBef>
                          <a:spcPts val="425"/>
                        </a:spcBef>
                        <a:spcAft>
                          <a:spcPts val="0"/>
                        </a:spcAft>
                      </a:pPr>
                      <a:r>
                        <a:rPr lang="da-DK" sz="600" dirty="0">
                          <a:solidFill>
                            <a:srgbClr val="121212"/>
                          </a:solidFill>
                          <a:effectLst/>
                          <a:latin typeface="Cambria" panose="02040503050406030204" pitchFamily="18" charset="0"/>
                          <a:ea typeface="Times New Roman" panose="02020603050405020304" pitchFamily="18" charset="0"/>
                        </a:rPr>
                        <a:t>Børns alsidige og personlige udvikling</a:t>
                      </a:r>
                      <a:endParaRPr lang="da-DK" sz="8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marL="65405">
                        <a:spcBef>
                          <a:spcPts val="425"/>
                        </a:spcBef>
                        <a:spcAft>
                          <a:spcPts val="0"/>
                        </a:spcAft>
                      </a:pPr>
                      <a:r>
                        <a:rPr lang="da-DK" sz="600" spc="-15" dirty="0">
                          <a:solidFill>
                            <a:srgbClr val="121212"/>
                          </a:solidFill>
                          <a:effectLst/>
                          <a:latin typeface="Cambria" panose="02040503050406030204" pitchFamily="18" charset="0"/>
                          <a:ea typeface="Times New Roman" panose="02020603050405020304" pitchFamily="18" charset="0"/>
                        </a:rPr>
                        <a:t>F</a:t>
                      </a:r>
                      <a:r>
                        <a:rPr lang="da-DK" sz="600" dirty="0">
                          <a:solidFill>
                            <a:srgbClr val="121212"/>
                          </a:solidFill>
                          <a:effectLst/>
                          <a:latin typeface="Cambria" panose="02040503050406030204" pitchFamily="18" charset="0"/>
                          <a:ea typeface="Times New Roman" panose="02020603050405020304" pitchFamily="18" charset="0"/>
                        </a:rPr>
                        <a:t>o</a:t>
                      </a:r>
                      <a:r>
                        <a:rPr lang="da-DK" sz="600" spc="-10" dirty="0">
                          <a:solidFill>
                            <a:srgbClr val="121212"/>
                          </a:solidFill>
                          <a:effectLst/>
                          <a:latin typeface="Cambria" panose="02040503050406030204" pitchFamily="18" charset="0"/>
                          <a:ea typeface="Times New Roman" panose="02020603050405020304" pitchFamily="18" charset="0"/>
                        </a:rPr>
                        <a:t>r</a:t>
                      </a:r>
                      <a:r>
                        <a:rPr lang="da-DK" sz="600" dirty="0">
                          <a:solidFill>
                            <a:srgbClr val="121212"/>
                          </a:solidFill>
                          <a:effectLst/>
                          <a:latin typeface="Cambria" panose="02040503050406030204" pitchFamily="18" charset="0"/>
                          <a:ea typeface="Times New Roman" panose="02020603050405020304" pitchFamily="18" charset="0"/>
                        </a:rPr>
                        <a:t>e</a:t>
                      </a:r>
                      <a:r>
                        <a:rPr lang="da-DK" sz="600" spc="-5" dirty="0">
                          <a:solidFill>
                            <a:srgbClr val="121212"/>
                          </a:solidFill>
                          <a:effectLst/>
                          <a:latin typeface="Cambria" panose="02040503050406030204" pitchFamily="18" charset="0"/>
                          <a:ea typeface="Times New Roman" panose="02020603050405020304" pitchFamily="18" charset="0"/>
                        </a:rPr>
                        <a:t>b</a:t>
                      </a:r>
                      <a:r>
                        <a:rPr lang="da-DK" sz="600" dirty="0">
                          <a:solidFill>
                            <a:srgbClr val="121212"/>
                          </a:solidFill>
                          <a:effectLst/>
                          <a:latin typeface="Cambria" panose="02040503050406030204" pitchFamily="18" charset="0"/>
                          <a:ea typeface="Times New Roman" panose="02020603050405020304" pitchFamily="18" charset="0"/>
                        </a:rPr>
                        <a:t>yg</a:t>
                      </a:r>
                      <a:r>
                        <a:rPr lang="da-DK" sz="600" spc="-5" dirty="0">
                          <a:solidFill>
                            <a:srgbClr val="121212"/>
                          </a:solidFill>
                          <a:effectLst/>
                          <a:latin typeface="Cambria" panose="02040503050406030204" pitchFamily="18" charset="0"/>
                          <a:ea typeface="Times New Roman" panose="02020603050405020304" pitchFamily="18" charset="0"/>
                        </a:rPr>
                        <a:t>g</a:t>
                      </a:r>
                      <a:r>
                        <a:rPr lang="da-DK" sz="600" dirty="0">
                          <a:solidFill>
                            <a:srgbClr val="121212"/>
                          </a:solidFill>
                          <a:effectLst/>
                          <a:latin typeface="Cambria" panose="02040503050406030204" pitchFamily="18" charset="0"/>
                          <a:ea typeface="Times New Roman" panose="02020603050405020304" pitchFamily="18" charset="0"/>
                        </a:rPr>
                        <a:t>ende</a:t>
                      </a:r>
                      <a:r>
                        <a:rPr lang="da-DK" sz="600" spc="-10" dirty="0">
                          <a:solidFill>
                            <a:srgbClr val="121212"/>
                          </a:solidFill>
                          <a:effectLst/>
                          <a:latin typeface="Cambria" panose="02040503050406030204" pitchFamily="18" charset="0"/>
                          <a:ea typeface="Times New Roman" panose="02020603050405020304" pitchFamily="18" charset="0"/>
                        </a:rPr>
                        <a:t> </a:t>
                      </a:r>
                      <a:r>
                        <a:rPr lang="da-DK" sz="600" spc="-15" dirty="0">
                          <a:solidFill>
                            <a:srgbClr val="121212"/>
                          </a:solidFill>
                          <a:effectLst/>
                          <a:latin typeface="Cambria" panose="02040503050406030204" pitchFamily="18" charset="0"/>
                          <a:ea typeface="Times New Roman" panose="02020603050405020304" pitchFamily="18" charset="0"/>
                        </a:rPr>
                        <a:t>f</a:t>
                      </a:r>
                      <a:r>
                        <a:rPr lang="da-DK" sz="600" dirty="0">
                          <a:solidFill>
                            <a:srgbClr val="121212"/>
                          </a:solidFill>
                          <a:effectLst/>
                          <a:latin typeface="Cambria" panose="02040503050406030204" pitchFamily="18" charset="0"/>
                          <a:ea typeface="Times New Roman" panose="02020603050405020304" pitchFamily="18" charset="0"/>
                        </a:rPr>
                        <a:t>o</a:t>
                      </a:r>
                      <a:r>
                        <a:rPr lang="da-DK" sz="600" spc="-5" dirty="0">
                          <a:solidFill>
                            <a:srgbClr val="121212"/>
                          </a:solidFill>
                          <a:effectLst/>
                          <a:latin typeface="Cambria" panose="02040503050406030204" pitchFamily="18" charset="0"/>
                          <a:ea typeface="Times New Roman" panose="02020603050405020304" pitchFamily="18" charset="0"/>
                        </a:rPr>
                        <a:t>r</a:t>
                      </a:r>
                      <a:r>
                        <a:rPr lang="da-DK" sz="600" dirty="0">
                          <a:solidFill>
                            <a:srgbClr val="121212"/>
                          </a:solidFill>
                          <a:effectLst/>
                          <a:latin typeface="Cambria" panose="02040503050406030204" pitchFamily="18" charset="0"/>
                          <a:ea typeface="Times New Roman" panose="02020603050405020304" pitchFamily="18" charset="0"/>
                        </a:rPr>
                        <a:t>æld</a:t>
                      </a:r>
                      <a:r>
                        <a:rPr lang="da-DK" sz="600" spc="-10" dirty="0">
                          <a:solidFill>
                            <a:srgbClr val="121212"/>
                          </a:solidFill>
                          <a:effectLst/>
                          <a:latin typeface="Cambria" panose="02040503050406030204" pitchFamily="18" charset="0"/>
                          <a:ea typeface="Times New Roman" panose="02020603050405020304" pitchFamily="18" charset="0"/>
                        </a:rPr>
                        <a:t>r</a:t>
                      </a:r>
                      <a:r>
                        <a:rPr lang="da-DK" sz="600" dirty="0">
                          <a:solidFill>
                            <a:srgbClr val="121212"/>
                          </a:solidFill>
                          <a:effectLst/>
                          <a:latin typeface="Cambria" panose="02040503050406030204" pitchFamily="18" charset="0"/>
                          <a:ea typeface="Times New Roman" panose="02020603050405020304" pitchFamily="18" charset="0"/>
                        </a:rPr>
                        <a:t>emøder</a:t>
                      </a:r>
                      <a:endParaRPr lang="da-DK" sz="800" dirty="0">
                        <a:effectLst/>
                        <a:latin typeface="Times New Roman" panose="02020603050405020304" pitchFamily="18" charset="0"/>
                        <a:ea typeface="Times New Roman" panose="02020603050405020304" pitchFamily="18" charset="0"/>
                      </a:endParaRPr>
                    </a:p>
                    <a:p>
                      <a:pPr>
                        <a:lnSpc>
                          <a:spcPts val="800"/>
                        </a:lnSpc>
                        <a:spcBef>
                          <a:spcPts val="25"/>
                        </a:spcBef>
                        <a:spcAft>
                          <a:spcPts val="0"/>
                        </a:spcAft>
                      </a:pPr>
                      <a:r>
                        <a:rPr lang="da-DK" sz="700" dirty="0">
                          <a:effectLst/>
                          <a:latin typeface="Cambria" panose="02040503050406030204" pitchFamily="18" charset="0"/>
                          <a:ea typeface="Times New Roman" panose="02020603050405020304" pitchFamily="18" charset="0"/>
                        </a:rPr>
                        <a:t> </a:t>
                      </a:r>
                      <a:endParaRPr lang="da-DK" sz="800" dirty="0">
                        <a:effectLst/>
                        <a:latin typeface="Times New Roman" panose="02020603050405020304" pitchFamily="18" charset="0"/>
                        <a:ea typeface="Times New Roman" panose="02020603050405020304" pitchFamily="18" charset="0"/>
                      </a:endParaRPr>
                    </a:p>
                    <a:p>
                      <a:pPr marL="65405">
                        <a:spcAft>
                          <a:spcPts val="0"/>
                        </a:spcAft>
                      </a:pPr>
                      <a:r>
                        <a:rPr lang="da-DK" sz="600" b="1" u="none" strike="noStrike" dirty="0">
                          <a:solidFill>
                            <a:srgbClr val="747676"/>
                          </a:solidFill>
                          <a:effectLst/>
                          <a:latin typeface="Cambria" panose="02040503050406030204" pitchFamily="18" charset="0"/>
                          <a:ea typeface="Times New Roman" panose="02020603050405020304" pitchFamily="18" charset="0"/>
                          <a:hlinkClick r:id="rId2"/>
                        </a:rPr>
                        <a:t>ww</a:t>
                      </a:r>
                      <a:r>
                        <a:rPr lang="da-DK" sz="600" b="1" u="none" strike="noStrike" spc="-20" dirty="0">
                          <a:solidFill>
                            <a:srgbClr val="747676"/>
                          </a:solidFill>
                          <a:effectLst/>
                          <a:latin typeface="Cambria" panose="02040503050406030204" pitchFamily="18" charset="0"/>
                          <a:ea typeface="Times New Roman" panose="02020603050405020304" pitchFamily="18" charset="0"/>
                          <a:hlinkClick r:id="rId2"/>
                        </a:rPr>
                        <a:t>w</a:t>
                      </a:r>
                      <a:r>
                        <a:rPr lang="da-DK" sz="600" b="1" u="none" strike="noStrike" dirty="0">
                          <a:solidFill>
                            <a:srgbClr val="747676"/>
                          </a:solidFill>
                          <a:effectLst/>
                          <a:latin typeface="Cambria" panose="02040503050406030204" pitchFamily="18" charset="0"/>
                          <a:ea typeface="Times New Roman" panose="02020603050405020304" pitchFamily="18" charset="0"/>
                          <a:hlinkClick r:id="rId2"/>
                        </a:rPr>
                        <a:t>.</a:t>
                      </a:r>
                      <a:r>
                        <a:rPr lang="da-DK" sz="600" b="1" u="none" strike="noStrike" spc="-20" dirty="0">
                          <a:solidFill>
                            <a:srgbClr val="747676"/>
                          </a:solidFill>
                          <a:effectLst/>
                          <a:latin typeface="Cambria" panose="02040503050406030204" pitchFamily="18" charset="0"/>
                          <a:ea typeface="Times New Roman" panose="02020603050405020304" pitchFamily="18" charset="0"/>
                          <a:hlinkClick r:id="rId2"/>
                        </a:rPr>
                        <a:t>f</a:t>
                      </a:r>
                      <a:r>
                        <a:rPr lang="da-DK" sz="600" b="1" u="none" strike="noStrike" dirty="0">
                          <a:solidFill>
                            <a:srgbClr val="747676"/>
                          </a:solidFill>
                          <a:effectLst/>
                          <a:latin typeface="Cambria" panose="02040503050406030204" pitchFamily="18" charset="0"/>
                          <a:ea typeface="Times New Roman" panose="02020603050405020304" pitchFamily="18" charset="0"/>
                          <a:hlinkClick r:id="rId2"/>
                        </a:rPr>
                        <a:t>o</a:t>
                      </a:r>
                      <a:r>
                        <a:rPr lang="da-DK" sz="600" b="1" u="none" strike="noStrike" spc="-5" dirty="0">
                          <a:solidFill>
                            <a:srgbClr val="747676"/>
                          </a:solidFill>
                          <a:effectLst/>
                          <a:latin typeface="Cambria" panose="02040503050406030204" pitchFamily="18" charset="0"/>
                          <a:ea typeface="Times New Roman" panose="02020603050405020304" pitchFamily="18" charset="0"/>
                          <a:hlinkClick r:id="rId2"/>
                        </a:rPr>
                        <a:t>r</a:t>
                      </a:r>
                      <a:r>
                        <a:rPr lang="da-DK" sz="600" b="1" u="none" strike="noStrike" dirty="0">
                          <a:solidFill>
                            <a:srgbClr val="747676"/>
                          </a:solidFill>
                          <a:effectLst/>
                          <a:latin typeface="Cambria" panose="02040503050406030204" pitchFamily="18" charset="0"/>
                          <a:ea typeface="Times New Roman" panose="02020603050405020304" pitchFamily="18" charset="0"/>
                          <a:hlinkClick r:id="rId2"/>
                        </a:rPr>
                        <a:t>aeld</a:t>
                      </a:r>
                      <a:r>
                        <a:rPr lang="da-DK" sz="600" b="1" u="none" strike="noStrike" spc="-10" dirty="0">
                          <a:solidFill>
                            <a:srgbClr val="747676"/>
                          </a:solidFill>
                          <a:effectLst/>
                          <a:latin typeface="Cambria" panose="02040503050406030204" pitchFamily="18" charset="0"/>
                          <a:ea typeface="Times New Roman" panose="02020603050405020304" pitchFamily="18" charset="0"/>
                          <a:hlinkClick r:id="rId2"/>
                        </a:rPr>
                        <a:t>r</a:t>
                      </a:r>
                      <a:r>
                        <a:rPr lang="da-DK" sz="600" b="1" u="none" strike="noStrike" dirty="0">
                          <a:solidFill>
                            <a:srgbClr val="747676"/>
                          </a:solidFill>
                          <a:effectLst/>
                          <a:latin typeface="Cambria" panose="02040503050406030204" pitchFamily="18" charset="0"/>
                          <a:ea typeface="Times New Roman" panose="02020603050405020304" pitchFamily="18" charset="0"/>
                          <a:hlinkClick r:id="rId2"/>
                        </a:rPr>
                        <a:t>efiduse</a:t>
                      </a:r>
                      <a:r>
                        <a:rPr lang="da-DK" sz="600" b="1" u="none" strike="noStrike" spc="-60" dirty="0">
                          <a:solidFill>
                            <a:srgbClr val="747676"/>
                          </a:solidFill>
                          <a:effectLst/>
                          <a:latin typeface="Cambria" panose="02040503050406030204" pitchFamily="18" charset="0"/>
                          <a:ea typeface="Times New Roman" panose="02020603050405020304" pitchFamily="18" charset="0"/>
                          <a:hlinkClick r:id="rId2"/>
                        </a:rPr>
                        <a:t>r</a:t>
                      </a:r>
                      <a:r>
                        <a:rPr lang="da-DK" sz="600" b="1" u="none" strike="noStrike" dirty="0">
                          <a:solidFill>
                            <a:srgbClr val="747676"/>
                          </a:solidFill>
                          <a:effectLst/>
                          <a:latin typeface="Cambria" panose="02040503050406030204" pitchFamily="18" charset="0"/>
                          <a:ea typeface="Times New Roman" panose="02020603050405020304" pitchFamily="18" charset="0"/>
                          <a:hlinkClick r:id="rId2"/>
                        </a:rPr>
                        <a:t>.dk</a:t>
                      </a:r>
                      <a:endParaRPr lang="da-DK" sz="800" dirty="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600" b="1" u="none" strike="noStrike" dirty="0">
                          <a:solidFill>
                            <a:srgbClr val="747676"/>
                          </a:solidFill>
                          <a:effectLst/>
                          <a:latin typeface="Cambria" panose="02040503050406030204" pitchFamily="18" charset="0"/>
                          <a:ea typeface="Times New Roman" panose="02020603050405020304" pitchFamily="18" charset="0"/>
                          <a:hlinkClick r:id="rId3"/>
                        </a:rPr>
                        <a:t>ww</a:t>
                      </a:r>
                      <a:r>
                        <a:rPr lang="da-DK" sz="600" b="1" u="none" strike="noStrike" spc="-20" dirty="0">
                          <a:solidFill>
                            <a:srgbClr val="747676"/>
                          </a:solidFill>
                          <a:effectLst/>
                          <a:latin typeface="Cambria" panose="02040503050406030204" pitchFamily="18" charset="0"/>
                          <a:ea typeface="Times New Roman" panose="02020603050405020304" pitchFamily="18" charset="0"/>
                          <a:hlinkClick r:id="rId3"/>
                        </a:rPr>
                        <a:t>w</a:t>
                      </a:r>
                      <a:r>
                        <a:rPr lang="da-DK" sz="600" b="1" u="none" strike="noStrike" dirty="0">
                          <a:solidFill>
                            <a:srgbClr val="747676"/>
                          </a:solidFill>
                          <a:effectLst/>
                          <a:latin typeface="Cambria" panose="02040503050406030204" pitchFamily="18" charset="0"/>
                          <a:ea typeface="Times New Roman" panose="02020603050405020304" pitchFamily="18" charset="0"/>
                          <a:hlinkClick r:id="rId3"/>
                        </a:rPr>
                        <a:t>.kla</a:t>
                      </a:r>
                      <a:r>
                        <a:rPr lang="da-DK" sz="600" b="1" u="none" strike="noStrike" spc="-15" dirty="0">
                          <a:solidFill>
                            <a:srgbClr val="747676"/>
                          </a:solidFill>
                          <a:effectLst/>
                          <a:latin typeface="Cambria" panose="02040503050406030204" pitchFamily="18" charset="0"/>
                          <a:ea typeface="Times New Roman" panose="02020603050405020304" pitchFamily="18" charset="0"/>
                          <a:hlinkClick r:id="rId3"/>
                        </a:rPr>
                        <a:t>s</a:t>
                      </a:r>
                      <a:r>
                        <a:rPr lang="da-DK" sz="600" b="1" u="none" strike="noStrike" dirty="0">
                          <a:solidFill>
                            <a:srgbClr val="747676"/>
                          </a:solidFill>
                          <a:effectLst/>
                          <a:latin typeface="Cambria" panose="02040503050406030204" pitchFamily="18" charset="0"/>
                          <a:ea typeface="Times New Roman" panose="02020603050405020304" pitchFamily="18" charset="0"/>
                          <a:hlinkClick r:id="rId3"/>
                        </a:rPr>
                        <a:t>setrivsel.dk</a:t>
                      </a:r>
                      <a:endParaRPr lang="da-DK" sz="8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marL="65405">
                        <a:spcBef>
                          <a:spcPts val="425"/>
                        </a:spcBef>
                        <a:spcAft>
                          <a:spcPts val="0"/>
                        </a:spcAft>
                      </a:pPr>
                      <a:r>
                        <a:rPr lang="da-DK" sz="600">
                          <a:solidFill>
                            <a:srgbClr val="121212"/>
                          </a:solidFill>
                          <a:effectLst/>
                          <a:latin typeface="Cambria" panose="02040503050406030204" pitchFamily="18" charset="0"/>
                          <a:ea typeface="Times New Roman" panose="02020603050405020304" pitchFamily="18" charset="0"/>
                        </a:rPr>
                        <a:t>En</a:t>
                      </a:r>
                      <a:r>
                        <a:rPr lang="da-DK" sz="600" spc="-10">
                          <a:solidFill>
                            <a:srgbClr val="121212"/>
                          </a:solidFill>
                          <a:effectLst/>
                          <a:latin typeface="Cambria" panose="02040503050406030204" pitchFamily="18" charset="0"/>
                          <a:ea typeface="Times New Roman" panose="02020603050405020304" pitchFamily="18" charset="0"/>
                        </a:rPr>
                        <a:t> </a:t>
                      </a:r>
                      <a:r>
                        <a:rPr lang="da-DK" sz="600">
                          <a:solidFill>
                            <a:srgbClr val="121212"/>
                          </a:solidFill>
                          <a:effectLst/>
                          <a:latin typeface="Cambria" panose="02040503050406030204" pitchFamily="18" charset="0"/>
                          <a:ea typeface="Times New Roman" panose="02020603050405020304" pitchFamily="18" charset="0"/>
                        </a:rPr>
                        <a:t>u</a:t>
                      </a:r>
                      <a:r>
                        <a:rPr lang="da-DK" sz="600" spc="-5">
                          <a:solidFill>
                            <a:srgbClr val="121212"/>
                          </a:solidFill>
                          <a:effectLst/>
                          <a:latin typeface="Cambria" panose="02040503050406030204" pitchFamily="18" charset="0"/>
                          <a:ea typeface="Times New Roman" panose="02020603050405020304" pitchFamily="18" charset="0"/>
                        </a:rPr>
                        <a:t>g</a:t>
                      </a:r>
                      <a:r>
                        <a:rPr lang="da-DK" sz="600">
                          <a:solidFill>
                            <a:srgbClr val="121212"/>
                          </a:solidFill>
                          <a:effectLst/>
                          <a:latin typeface="Cambria" panose="02040503050406030204" pitchFamily="18" charset="0"/>
                          <a:ea typeface="Times New Roman" panose="02020603050405020304" pitchFamily="18" charset="0"/>
                        </a:rPr>
                        <a:t>entlig</a:t>
                      </a:r>
                      <a:r>
                        <a:rPr lang="da-DK" sz="600" spc="-30">
                          <a:solidFill>
                            <a:srgbClr val="121212"/>
                          </a:solidFill>
                          <a:effectLst/>
                          <a:latin typeface="Cambria" panose="02040503050406030204" pitchFamily="18" charset="0"/>
                          <a:ea typeface="Times New Roman" panose="02020603050405020304" pitchFamily="18" charset="0"/>
                        </a:rPr>
                        <a:t> </a:t>
                      </a:r>
                      <a:r>
                        <a:rPr lang="da-DK" sz="600">
                          <a:solidFill>
                            <a:srgbClr val="121212"/>
                          </a:solidFill>
                          <a:effectLst/>
                          <a:latin typeface="Cambria" panose="02040503050406030204" pitchFamily="18" charset="0"/>
                          <a:ea typeface="Times New Roman" panose="02020603050405020304" pitchFamily="18" charset="0"/>
                        </a:rPr>
                        <a:t>lektion</a:t>
                      </a:r>
                      <a:r>
                        <a:rPr lang="da-DK" sz="600" spc="-35">
                          <a:solidFill>
                            <a:srgbClr val="121212"/>
                          </a:solidFill>
                          <a:effectLst/>
                          <a:latin typeface="Cambria" panose="02040503050406030204" pitchFamily="18" charset="0"/>
                          <a:ea typeface="Times New Roman" panose="02020603050405020304" pitchFamily="18" charset="0"/>
                        </a:rPr>
                        <a:t> </a:t>
                      </a:r>
                      <a:r>
                        <a:rPr lang="da-DK" sz="600">
                          <a:solidFill>
                            <a:srgbClr val="121212"/>
                          </a:solidFill>
                          <a:effectLst/>
                          <a:latin typeface="Cambria" panose="02040503050406030204" pitchFamily="18" charset="0"/>
                          <a:ea typeface="Times New Roman" panose="02020603050405020304" pitchFamily="18" charset="0"/>
                        </a:rPr>
                        <a:t>til</a:t>
                      </a:r>
                      <a:r>
                        <a:rPr lang="da-DK" sz="600" spc="65">
                          <a:solidFill>
                            <a:srgbClr val="121212"/>
                          </a:solidFill>
                          <a:effectLst/>
                          <a:latin typeface="Cambria" panose="02040503050406030204" pitchFamily="18" charset="0"/>
                          <a:ea typeface="Times New Roman" panose="02020603050405020304" pitchFamily="18" charset="0"/>
                        </a:rPr>
                        <a:t> </a:t>
                      </a:r>
                      <a:r>
                        <a:rPr lang="da-DK" sz="600" b="1">
                          <a:solidFill>
                            <a:srgbClr val="121212"/>
                          </a:solidFill>
                          <a:effectLst/>
                          <a:latin typeface="Cambria" panose="02040503050406030204" pitchFamily="18" charset="0"/>
                          <a:ea typeface="Times New Roman" panose="02020603050405020304" pitchFamily="18" charset="0"/>
                        </a:rPr>
                        <a:t>hele</a:t>
                      </a:r>
                      <a:endParaRPr lang="da-DK" sz="8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600">
                          <a:solidFill>
                            <a:srgbClr val="121212"/>
                          </a:solidFill>
                          <a:effectLst/>
                          <a:latin typeface="Cambria" panose="02040503050406030204" pitchFamily="18" charset="0"/>
                          <a:ea typeface="Times New Roman" panose="02020603050405020304" pitchFamily="18" charset="0"/>
                        </a:rPr>
                        <a:t>trivselsarbejdet</a:t>
                      </a:r>
                      <a:endParaRPr lang="da-DK" sz="800">
                        <a:effectLst/>
                        <a:latin typeface="Times New Roman" panose="02020603050405020304" pitchFamily="18" charset="0"/>
                        <a:ea typeface="Times New Roman" panose="02020603050405020304" pitchFamily="18" charset="0"/>
                      </a:endParaRPr>
                    </a:p>
                    <a:p>
                      <a:pPr>
                        <a:lnSpc>
                          <a:spcPts val="800"/>
                        </a:lnSpc>
                        <a:spcBef>
                          <a:spcPts val="25"/>
                        </a:spcBef>
                        <a:spcAft>
                          <a:spcPts val="0"/>
                        </a:spcAft>
                      </a:pPr>
                      <a:r>
                        <a:rPr lang="da-DK" sz="700">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p>
                      <a:pPr marL="65405" marR="63500">
                        <a:lnSpc>
                          <a:spcPct val="104000"/>
                        </a:lnSpc>
                        <a:spcAft>
                          <a:spcPts val="0"/>
                        </a:spcAft>
                      </a:pPr>
                      <a:r>
                        <a:rPr lang="da-DK" sz="600" b="1" spc="-70">
                          <a:solidFill>
                            <a:srgbClr val="121212"/>
                          </a:solidFill>
                          <a:effectLst/>
                          <a:latin typeface="Cambria" panose="02040503050406030204" pitchFamily="18" charset="0"/>
                          <a:ea typeface="Times New Roman" panose="02020603050405020304" pitchFamily="18" charset="0"/>
                        </a:rPr>
                        <a:t>T</a:t>
                      </a:r>
                      <a:r>
                        <a:rPr lang="da-DK" sz="600" b="1">
                          <a:solidFill>
                            <a:srgbClr val="121212"/>
                          </a:solidFill>
                          <a:effectLst/>
                          <a:latin typeface="Cambria" panose="02040503050406030204" pitchFamily="18" charset="0"/>
                          <a:ea typeface="Times New Roman" panose="02020603050405020304" pitchFamily="18" charset="0"/>
                        </a:rPr>
                        <a:t>eamet</a:t>
                      </a:r>
                      <a:r>
                        <a:rPr lang="da-DK" sz="600" b="1" spc="140">
                          <a:solidFill>
                            <a:srgbClr val="121212"/>
                          </a:solidFill>
                          <a:effectLst/>
                          <a:latin typeface="Cambria" panose="02040503050406030204" pitchFamily="18" charset="0"/>
                          <a:ea typeface="Times New Roman" panose="02020603050405020304" pitchFamily="18" charset="0"/>
                        </a:rPr>
                        <a:t> </a:t>
                      </a:r>
                      <a:r>
                        <a:rPr lang="da-DK" sz="600" b="1">
                          <a:solidFill>
                            <a:srgbClr val="121212"/>
                          </a:solidFill>
                          <a:effectLst/>
                          <a:latin typeface="Cambria" panose="02040503050406030204" pitchFamily="18" charset="0"/>
                          <a:ea typeface="Times New Roman" panose="02020603050405020304" pitchFamily="18" charset="0"/>
                        </a:rPr>
                        <a:t>på</a:t>
                      </a:r>
                      <a:r>
                        <a:rPr lang="da-DK" sz="600" b="1" spc="15">
                          <a:solidFill>
                            <a:srgbClr val="121212"/>
                          </a:solidFill>
                          <a:effectLst/>
                          <a:latin typeface="Cambria" panose="02040503050406030204" pitchFamily="18" charset="0"/>
                          <a:ea typeface="Times New Roman" panose="02020603050405020304" pitchFamily="18" charset="0"/>
                        </a:rPr>
                        <a:t> </a:t>
                      </a:r>
                      <a:r>
                        <a:rPr lang="da-DK" sz="600" b="1">
                          <a:solidFill>
                            <a:srgbClr val="121212"/>
                          </a:solidFill>
                          <a:effectLst/>
                          <a:latin typeface="Cambria" panose="02040503050406030204" pitchFamily="18" charset="0"/>
                          <a:ea typeface="Times New Roman" panose="02020603050405020304" pitchFamily="18" charset="0"/>
                        </a:rPr>
                        <a:t>årgan</a:t>
                      </a:r>
                      <a:r>
                        <a:rPr lang="da-DK" sz="600" b="1" spc="-5">
                          <a:solidFill>
                            <a:srgbClr val="121212"/>
                          </a:solidFill>
                          <a:effectLst/>
                          <a:latin typeface="Cambria" panose="02040503050406030204" pitchFamily="18" charset="0"/>
                          <a:ea typeface="Times New Roman" panose="02020603050405020304" pitchFamily="18" charset="0"/>
                        </a:rPr>
                        <a:t>g</a:t>
                      </a:r>
                      <a:r>
                        <a:rPr lang="da-DK" sz="600" b="1">
                          <a:solidFill>
                            <a:srgbClr val="121212"/>
                          </a:solidFill>
                          <a:effectLst/>
                          <a:latin typeface="Cambria" panose="02040503050406030204" pitchFamily="18" charset="0"/>
                          <a:ea typeface="Times New Roman" panose="02020603050405020304" pitchFamily="18" charset="0"/>
                        </a:rPr>
                        <a:t>en </a:t>
                      </a:r>
                      <a:r>
                        <a:rPr lang="da-DK" sz="600">
                          <a:solidFill>
                            <a:srgbClr val="121212"/>
                          </a:solidFill>
                          <a:effectLst/>
                          <a:latin typeface="Cambria" panose="02040503050406030204" pitchFamily="18" charset="0"/>
                          <a:ea typeface="Times New Roman" panose="02020603050405020304" pitchFamily="18" charset="0"/>
                        </a:rPr>
                        <a:t>(kla</a:t>
                      </a:r>
                      <a:r>
                        <a:rPr lang="da-DK" sz="600" spc="-20">
                          <a:solidFill>
                            <a:srgbClr val="121212"/>
                          </a:solidFill>
                          <a:effectLst/>
                          <a:latin typeface="Cambria" panose="02040503050406030204" pitchFamily="18" charset="0"/>
                          <a:ea typeface="Times New Roman" panose="02020603050405020304" pitchFamily="18" charset="0"/>
                        </a:rPr>
                        <a:t>s</a:t>
                      </a:r>
                      <a:r>
                        <a:rPr lang="da-DK" sz="600">
                          <a:solidFill>
                            <a:srgbClr val="121212"/>
                          </a:solidFill>
                          <a:effectLst/>
                          <a:latin typeface="Cambria" panose="02040503050406030204" pitchFamily="18" charset="0"/>
                          <a:ea typeface="Times New Roman" panose="02020603050405020304" pitchFamily="18" charset="0"/>
                        </a:rPr>
                        <a:t>seteamet</a:t>
                      </a:r>
                      <a:r>
                        <a:rPr lang="da-DK" sz="600" spc="-10">
                          <a:solidFill>
                            <a:srgbClr val="121212"/>
                          </a:solidFill>
                          <a:effectLst/>
                          <a:latin typeface="Cambria" panose="02040503050406030204" pitchFamily="18" charset="0"/>
                          <a:ea typeface="Times New Roman" panose="02020603050405020304" pitchFamily="18" charset="0"/>
                        </a:rPr>
                        <a:t> </a:t>
                      </a:r>
                      <a:r>
                        <a:rPr lang="da-DK" sz="500">
                          <a:solidFill>
                            <a:srgbClr val="121212"/>
                          </a:solidFill>
                          <a:effectLst/>
                          <a:latin typeface="Cambria" panose="02040503050406030204" pitchFamily="18" charset="0"/>
                          <a:ea typeface="Times New Roman" panose="02020603050405020304" pitchFamily="18" charset="0"/>
                        </a:rPr>
                        <a:t>(læ</a:t>
                      </a:r>
                      <a:r>
                        <a:rPr lang="da-DK" sz="500" spc="-10">
                          <a:solidFill>
                            <a:srgbClr val="121212"/>
                          </a:solidFill>
                          <a:effectLst/>
                          <a:latin typeface="Cambria" panose="02040503050406030204" pitchFamily="18" charset="0"/>
                          <a:ea typeface="Times New Roman" panose="02020603050405020304" pitchFamily="18" charset="0"/>
                        </a:rPr>
                        <a:t>r</a:t>
                      </a:r>
                      <a:r>
                        <a:rPr lang="da-DK" sz="500">
                          <a:solidFill>
                            <a:srgbClr val="121212"/>
                          </a:solidFill>
                          <a:effectLst/>
                          <a:latin typeface="Cambria" panose="02040503050406030204" pitchFamily="18" charset="0"/>
                          <a:ea typeface="Times New Roman" panose="02020603050405020304" pitchFamily="18" charset="0"/>
                        </a:rPr>
                        <a:t>e</a:t>
                      </a:r>
                      <a:r>
                        <a:rPr lang="da-DK" sz="500" spc="-10">
                          <a:solidFill>
                            <a:srgbClr val="121212"/>
                          </a:solidFill>
                          <a:effectLst/>
                          <a:latin typeface="Cambria" panose="02040503050406030204" pitchFamily="18" charset="0"/>
                          <a:ea typeface="Times New Roman" panose="02020603050405020304" pitchFamily="18" charset="0"/>
                        </a:rPr>
                        <a:t>r</a:t>
                      </a:r>
                      <a:r>
                        <a:rPr lang="da-DK" sz="500">
                          <a:solidFill>
                            <a:srgbClr val="121212"/>
                          </a:solidFill>
                          <a:effectLst/>
                          <a:latin typeface="Cambria" panose="02040503050406030204" pitchFamily="18" charset="0"/>
                          <a:ea typeface="Times New Roman" panose="02020603050405020304" pitchFamily="18" charset="0"/>
                        </a:rPr>
                        <a:t>e</a:t>
                      </a:r>
                      <a:r>
                        <a:rPr lang="da-DK" sz="500" spc="-10">
                          <a:solidFill>
                            <a:srgbClr val="121212"/>
                          </a:solidFill>
                          <a:effectLst/>
                          <a:latin typeface="Cambria" panose="02040503050406030204" pitchFamily="18" charset="0"/>
                          <a:ea typeface="Times New Roman" panose="02020603050405020304" pitchFamily="18" charset="0"/>
                        </a:rPr>
                        <a:t>/</a:t>
                      </a:r>
                      <a:r>
                        <a:rPr lang="da-DK" sz="500">
                          <a:solidFill>
                            <a:srgbClr val="121212"/>
                          </a:solidFill>
                          <a:effectLst/>
                          <a:latin typeface="Cambria" panose="02040503050406030204" pitchFamily="18" charset="0"/>
                          <a:ea typeface="Times New Roman" panose="02020603050405020304" pitchFamily="18" charset="0"/>
                        </a:rPr>
                        <a:t>pæda</a:t>
                      </a:r>
                      <a:r>
                        <a:rPr lang="da-DK" sz="500" spc="-5">
                          <a:solidFill>
                            <a:srgbClr val="121212"/>
                          </a:solidFill>
                          <a:effectLst/>
                          <a:latin typeface="Cambria" panose="02040503050406030204" pitchFamily="18" charset="0"/>
                          <a:ea typeface="Times New Roman" panose="02020603050405020304" pitchFamily="18" charset="0"/>
                        </a:rPr>
                        <a:t>gog</a:t>
                      </a:r>
                      <a:r>
                        <a:rPr lang="da-DK" sz="500">
                          <a:solidFill>
                            <a:srgbClr val="121212"/>
                          </a:solidFill>
                          <a:effectLst/>
                          <a:latin typeface="Cambria" panose="02040503050406030204" pitchFamily="18" charset="0"/>
                          <a:ea typeface="Times New Roman" panose="02020603050405020304" pitchFamily="18" charset="0"/>
                        </a:rPr>
                        <a:t>er)</a:t>
                      </a:r>
                      <a:r>
                        <a:rPr lang="da-DK" sz="600">
                          <a:solidFill>
                            <a:srgbClr val="121212"/>
                          </a:solidFill>
                          <a:effectLst/>
                          <a:latin typeface="Cambria" panose="02040503050406030204" pitchFamily="18" charset="0"/>
                          <a:ea typeface="Times New Roman" panose="02020603050405020304" pitchFamily="18" charset="0"/>
                        </a:rPr>
                        <a:t>, s</a:t>
                      </a:r>
                      <a:r>
                        <a:rPr lang="da-DK" sz="600" spc="-15">
                          <a:solidFill>
                            <a:srgbClr val="121212"/>
                          </a:solidFill>
                          <a:effectLst/>
                          <a:latin typeface="Cambria" panose="02040503050406030204" pitchFamily="18" charset="0"/>
                          <a:ea typeface="Times New Roman" panose="02020603050405020304" pitchFamily="18" charset="0"/>
                        </a:rPr>
                        <a:t>k</a:t>
                      </a:r>
                      <a:r>
                        <a:rPr lang="da-DK" sz="600">
                          <a:solidFill>
                            <a:srgbClr val="121212"/>
                          </a:solidFill>
                          <a:effectLst/>
                          <a:latin typeface="Cambria" panose="02040503050406030204" pitchFamily="18" charset="0"/>
                          <a:ea typeface="Times New Roman" panose="02020603050405020304" pitchFamily="18" charset="0"/>
                        </a:rPr>
                        <a:t>olepæda</a:t>
                      </a:r>
                      <a:r>
                        <a:rPr lang="da-DK" sz="600" spc="-5">
                          <a:solidFill>
                            <a:srgbClr val="121212"/>
                          </a:solidFill>
                          <a:effectLst/>
                          <a:latin typeface="Cambria" panose="02040503050406030204" pitchFamily="18" charset="0"/>
                          <a:ea typeface="Times New Roman" panose="02020603050405020304" pitchFamily="18" charset="0"/>
                        </a:rPr>
                        <a:t>go</a:t>
                      </a:r>
                      <a:r>
                        <a:rPr lang="da-DK" sz="600">
                          <a:solidFill>
                            <a:srgbClr val="121212"/>
                          </a:solidFill>
                          <a:effectLst/>
                          <a:latin typeface="Cambria" panose="02040503050406030204" pitchFamily="18" charset="0"/>
                          <a:ea typeface="Times New Roman" panose="02020603050405020304" pitchFamily="18" charset="0"/>
                        </a:rPr>
                        <a:t>g </a:t>
                      </a:r>
                      <a:r>
                        <a:rPr lang="da-DK" sz="600" spc="-5">
                          <a:solidFill>
                            <a:srgbClr val="121212"/>
                          </a:solidFill>
                          <a:effectLst/>
                          <a:latin typeface="Cambria" panose="02040503050406030204" pitchFamily="18" charset="0"/>
                          <a:ea typeface="Times New Roman" panose="02020603050405020304" pitchFamily="18" charset="0"/>
                        </a:rPr>
                        <a:t>o</a:t>
                      </a:r>
                      <a:r>
                        <a:rPr lang="da-DK" sz="600">
                          <a:solidFill>
                            <a:srgbClr val="121212"/>
                          </a:solidFill>
                          <a:effectLst/>
                          <a:latin typeface="Cambria" panose="02040503050406030204" pitchFamily="18" charset="0"/>
                          <a:ea typeface="Times New Roman" panose="02020603050405020304" pitchFamily="18" charset="0"/>
                        </a:rPr>
                        <a:t>g</a:t>
                      </a:r>
                      <a:r>
                        <a:rPr lang="da-DK" sz="600" spc="80">
                          <a:solidFill>
                            <a:srgbClr val="121212"/>
                          </a:solidFill>
                          <a:effectLst/>
                          <a:latin typeface="Cambria" panose="02040503050406030204" pitchFamily="18" charset="0"/>
                          <a:ea typeface="Times New Roman" panose="02020603050405020304" pitchFamily="18" charset="0"/>
                        </a:rPr>
                        <a:t> </a:t>
                      </a:r>
                      <a:r>
                        <a:rPr lang="da-DK" sz="600" spc="-20">
                          <a:solidFill>
                            <a:srgbClr val="121212"/>
                          </a:solidFill>
                          <a:effectLst/>
                          <a:latin typeface="Cambria" panose="02040503050406030204" pitchFamily="18" charset="0"/>
                          <a:ea typeface="Times New Roman" panose="02020603050405020304" pitchFamily="18" charset="0"/>
                        </a:rPr>
                        <a:t>S</a:t>
                      </a:r>
                      <a:r>
                        <a:rPr lang="da-DK" sz="600">
                          <a:solidFill>
                            <a:srgbClr val="121212"/>
                          </a:solidFill>
                          <a:effectLst/>
                          <a:latin typeface="Cambria" panose="02040503050406030204" pitchFamily="18" charset="0"/>
                          <a:ea typeface="Times New Roman" panose="02020603050405020304" pitchFamily="18" charset="0"/>
                        </a:rPr>
                        <a:t>SP-</a:t>
                      </a:r>
                      <a:r>
                        <a:rPr lang="da-DK" sz="600" spc="-15">
                          <a:solidFill>
                            <a:srgbClr val="121212"/>
                          </a:solidFill>
                          <a:effectLst/>
                          <a:latin typeface="Cambria" panose="02040503050406030204" pitchFamily="18" charset="0"/>
                          <a:ea typeface="Times New Roman" panose="02020603050405020304" pitchFamily="18" charset="0"/>
                        </a:rPr>
                        <a:t>k</a:t>
                      </a:r>
                      <a:r>
                        <a:rPr lang="da-DK" sz="600">
                          <a:solidFill>
                            <a:srgbClr val="121212"/>
                          </a:solidFill>
                          <a:effectLst/>
                          <a:latin typeface="Cambria" panose="02040503050406030204" pitchFamily="18" charset="0"/>
                          <a:ea typeface="Times New Roman" panose="02020603050405020304" pitchFamily="18" charset="0"/>
                        </a:rPr>
                        <a:t>ontak</a:t>
                      </a:r>
                      <a:r>
                        <a:rPr lang="da-DK" sz="600" spc="-5">
                          <a:solidFill>
                            <a:srgbClr val="121212"/>
                          </a:solidFill>
                          <a:effectLst/>
                          <a:latin typeface="Cambria" panose="02040503050406030204" pitchFamily="18" charset="0"/>
                          <a:ea typeface="Times New Roman" panose="02020603050405020304" pitchFamily="18" charset="0"/>
                        </a:rPr>
                        <a:t>t</a:t>
                      </a:r>
                      <a:r>
                        <a:rPr lang="da-DK" sz="600">
                          <a:solidFill>
                            <a:srgbClr val="121212"/>
                          </a:solidFill>
                          <a:effectLst/>
                          <a:latin typeface="Cambria" panose="02040503050406030204" pitchFamily="18" charset="0"/>
                          <a:ea typeface="Times New Roman" panose="02020603050405020304" pitchFamily="18" charset="0"/>
                        </a:rPr>
                        <a:t>- læ</a:t>
                      </a:r>
                      <a:r>
                        <a:rPr lang="da-DK" sz="600" spc="-10">
                          <a:solidFill>
                            <a:srgbClr val="121212"/>
                          </a:solidFill>
                          <a:effectLst/>
                          <a:latin typeface="Cambria" panose="02040503050406030204" pitchFamily="18" charset="0"/>
                          <a:ea typeface="Times New Roman" panose="02020603050405020304" pitchFamily="18" charset="0"/>
                        </a:rPr>
                        <a:t>r</a:t>
                      </a:r>
                      <a:r>
                        <a:rPr lang="da-DK" sz="600">
                          <a:solidFill>
                            <a:srgbClr val="121212"/>
                          </a:solidFill>
                          <a:effectLst/>
                          <a:latin typeface="Cambria" panose="02040503050406030204" pitchFamily="18" charset="0"/>
                          <a:ea typeface="Times New Roman" panose="02020603050405020304" pitchFamily="18" charset="0"/>
                        </a:rPr>
                        <a:t>e</a:t>
                      </a:r>
                      <a:r>
                        <a:rPr lang="da-DK" sz="600" spc="-55">
                          <a:solidFill>
                            <a:srgbClr val="121212"/>
                          </a:solidFill>
                          <a:effectLst/>
                          <a:latin typeface="Cambria" panose="02040503050406030204" pitchFamily="18" charset="0"/>
                          <a:ea typeface="Times New Roman" panose="02020603050405020304" pitchFamily="18" charset="0"/>
                        </a:rPr>
                        <a:t>r</a:t>
                      </a:r>
                      <a:r>
                        <a:rPr lang="da-DK" sz="600">
                          <a:solidFill>
                            <a:srgbClr val="121212"/>
                          </a:solidFill>
                          <a:effectLst/>
                          <a:latin typeface="Cambria" panose="02040503050406030204" pitchFamily="18" charset="0"/>
                          <a:ea typeface="Times New Roman" panose="02020603050405020304" pitchFamily="18" charset="0"/>
                        </a:rPr>
                        <a:t>,</a:t>
                      </a:r>
                      <a:r>
                        <a:rPr lang="da-DK" sz="600" spc="-10">
                          <a:solidFill>
                            <a:srgbClr val="121212"/>
                          </a:solidFill>
                          <a:effectLst/>
                          <a:latin typeface="Cambria" panose="02040503050406030204" pitchFamily="18" charset="0"/>
                          <a:ea typeface="Times New Roman" panose="02020603050405020304" pitchFamily="18" charset="0"/>
                        </a:rPr>
                        <a:t> </a:t>
                      </a:r>
                      <a:r>
                        <a:rPr lang="da-DK" sz="600">
                          <a:solidFill>
                            <a:srgbClr val="121212"/>
                          </a:solidFill>
                          <a:effectLst/>
                          <a:latin typeface="Cambria" panose="02040503050406030204" pitchFamily="18" charset="0"/>
                          <a:ea typeface="Times New Roman" panose="02020603050405020304" pitchFamily="18" charset="0"/>
                        </a:rPr>
                        <a:t>AK</a:t>
                      </a:r>
                      <a:r>
                        <a:rPr lang="da-DK" sz="600" spc="-50">
                          <a:solidFill>
                            <a:srgbClr val="121212"/>
                          </a:solidFill>
                          <a:effectLst/>
                          <a:latin typeface="Cambria" panose="02040503050406030204" pitchFamily="18" charset="0"/>
                          <a:ea typeface="Times New Roman" panose="02020603050405020304" pitchFamily="18" charset="0"/>
                        </a:rPr>
                        <a:t>T</a:t>
                      </a:r>
                      <a:r>
                        <a:rPr lang="da-DK" sz="600">
                          <a:solidFill>
                            <a:srgbClr val="121212"/>
                          </a:solidFill>
                          <a:effectLst/>
                          <a:latin typeface="Cambria" panose="02040503050406030204" pitchFamily="18" charset="0"/>
                          <a:ea typeface="Times New Roman" panose="02020603050405020304" pitchFamily="18" charset="0"/>
                        </a:rPr>
                        <a:t>/</a:t>
                      </a:r>
                      <a:r>
                        <a:rPr lang="da-DK" sz="600" spc="-10">
                          <a:solidFill>
                            <a:srgbClr val="121212"/>
                          </a:solidFill>
                          <a:effectLst/>
                          <a:latin typeface="Cambria" panose="02040503050406030204" pitchFamily="18" charset="0"/>
                          <a:ea typeface="Times New Roman" panose="02020603050405020304" pitchFamily="18" charset="0"/>
                        </a:rPr>
                        <a:t>R</a:t>
                      </a:r>
                      <a:r>
                        <a:rPr lang="da-DK" sz="600">
                          <a:solidFill>
                            <a:srgbClr val="121212"/>
                          </a:solidFill>
                          <a:effectLst/>
                          <a:latin typeface="Cambria" panose="02040503050406030204" pitchFamily="18" charset="0"/>
                          <a:ea typeface="Times New Roman" panose="02020603050405020304" pitchFamily="18" charset="0"/>
                        </a:rPr>
                        <a:t>elationsmedarbejder)</a:t>
                      </a:r>
                      <a:endParaRPr lang="da-DK" sz="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a:spcAft>
                          <a:spcPts val="0"/>
                        </a:spcAft>
                      </a:pPr>
                      <a:r>
                        <a:rPr lang="da-DK" sz="800">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extLst>
                  <a:ext uri="{0D108BD9-81ED-4DB2-BD59-A6C34878D82A}">
                    <a16:rowId xmlns:a16="http://schemas.microsoft.com/office/drawing/2014/main" val="1394559825"/>
                  </a:ext>
                </a:extLst>
              </a:tr>
              <a:tr h="1263256">
                <a:tc>
                  <a:txBody>
                    <a:bodyPr/>
                    <a:lstStyle/>
                    <a:p>
                      <a:pPr marL="65405" marR="215900">
                        <a:lnSpc>
                          <a:spcPct val="104000"/>
                        </a:lnSpc>
                        <a:spcBef>
                          <a:spcPts val="430"/>
                        </a:spcBef>
                        <a:spcAft>
                          <a:spcPts val="0"/>
                        </a:spcAft>
                      </a:pPr>
                      <a:r>
                        <a:rPr lang="da-DK" sz="600" b="1" spc="-20">
                          <a:solidFill>
                            <a:srgbClr val="121212"/>
                          </a:solidFill>
                          <a:effectLst/>
                          <a:latin typeface="Cambria" panose="02040503050406030204" pitchFamily="18" charset="0"/>
                          <a:ea typeface="Times New Roman" panose="02020603050405020304" pitchFamily="18" charset="0"/>
                        </a:rPr>
                        <a:t>F</a:t>
                      </a:r>
                      <a:r>
                        <a:rPr lang="da-DK" sz="600" b="1">
                          <a:solidFill>
                            <a:srgbClr val="121212"/>
                          </a:solidFill>
                          <a:effectLst/>
                          <a:latin typeface="Cambria" panose="02040503050406030204" pitchFamily="18" charset="0"/>
                          <a:ea typeface="Times New Roman" panose="02020603050405020304" pitchFamily="18" charset="0"/>
                        </a:rPr>
                        <a:t>ælle</a:t>
                      </a:r>
                      <a:r>
                        <a:rPr lang="da-DK" sz="600" b="1" spc="-20">
                          <a:solidFill>
                            <a:srgbClr val="121212"/>
                          </a:solidFill>
                          <a:effectLst/>
                          <a:latin typeface="Cambria" panose="02040503050406030204" pitchFamily="18" charset="0"/>
                          <a:ea typeface="Times New Roman" panose="02020603050405020304" pitchFamily="18" charset="0"/>
                        </a:rPr>
                        <a:t>s</a:t>
                      </a:r>
                      <a:r>
                        <a:rPr lang="da-DK" sz="600" b="1">
                          <a:solidFill>
                            <a:srgbClr val="121212"/>
                          </a:solidFill>
                          <a:effectLst/>
                          <a:latin typeface="Cambria" panose="02040503050406030204" pitchFamily="18" charset="0"/>
                          <a:ea typeface="Times New Roman" panose="02020603050405020304" pitchFamily="18" charset="0"/>
                        </a:rPr>
                        <a:t>s</a:t>
                      </a:r>
                      <a:r>
                        <a:rPr lang="da-DK" sz="600" b="1" spc="-5">
                          <a:solidFill>
                            <a:srgbClr val="121212"/>
                          </a:solidFill>
                          <a:effectLst/>
                          <a:latin typeface="Cambria" panose="02040503050406030204" pitchFamily="18" charset="0"/>
                          <a:ea typeface="Times New Roman" panose="02020603050405020304" pitchFamily="18" charset="0"/>
                        </a:rPr>
                        <a:t>k</a:t>
                      </a:r>
                      <a:r>
                        <a:rPr lang="da-DK" sz="600" b="1">
                          <a:solidFill>
                            <a:srgbClr val="121212"/>
                          </a:solidFill>
                          <a:effectLst/>
                          <a:latin typeface="Cambria" panose="02040503050406030204" pitchFamily="18" charset="0"/>
                          <a:ea typeface="Times New Roman" panose="02020603050405020304" pitchFamily="18" charset="0"/>
                        </a:rPr>
                        <a:t>aber </a:t>
                      </a:r>
                      <a:r>
                        <a:rPr lang="da-DK" sz="700" b="1" spc="-40">
                          <a:solidFill>
                            <a:srgbClr val="121212"/>
                          </a:solidFill>
                          <a:effectLst/>
                          <a:latin typeface="Cambria" panose="02040503050406030204" pitchFamily="18" charset="0"/>
                          <a:ea typeface="Times New Roman" panose="02020603050405020304" pitchFamily="18" charset="0"/>
                        </a:rPr>
                        <a:t>Venskaber</a:t>
                      </a:r>
                      <a:endParaRPr lang="da-DK" sz="800">
                        <a:effectLst/>
                        <a:latin typeface="Times New Roman" panose="02020603050405020304" pitchFamily="18" charset="0"/>
                        <a:ea typeface="Times New Roman" panose="02020603050405020304" pitchFamily="18" charset="0"/>
                      </a:endParaRPr>
                    </a:p>
                    <a:p>
                      <a:pPr marL="65405" marR="215900">
                        <a:lnSpc>
                          <a:spcPct val="104000"/>
                        </a:lnSpc>
                        <a:spcBef>
                          <a:spcPts val="430"/>
                        </a:spcBef>
                        <a:spcAft>
                          <a:spcPts val="0"/>
                        </a:spcAft>
                      </a:pPr>
                      <a:r>
                        <a:rPr lang="da-DK" sz="600" b="1">
                          <a:solidFill>
                            <a:srgbClr val="121212"/>
                          </a:solidFill>
                          <a:effectLst/>
                          <a:latin typeface="Cambria" panose="02040503050406030204" pitchFamily="18" charset="0"/>
                          <a:ea typeface="Times New Roman" panose="02020603050405020304" pitchFamily="18" charset="0"/>
                        </a:rPr>
                        <a:t>Dial</a:t>
                      </a:r>
                      <a:r>
                        <a:rPr lang="da-DK" sz="600" b="1" spc="-5">
                          <a:solidFill>
                            <a:srgbClr val="121212"/>
                          </a:solidFill>
                          <a:effectLst/>
                          <a:latin typeface="Cambria" panose="02040503050406030204" pitchFamily="18" charset="0"/>
                          <a:ea typeface="Times New Roman" panose="02020603050405020304" pitchFamily="18" charset="0"/>
                        </a:rPr>
                        <a:t>o</a:t>
                      </a:r>
                      <a:r>
                        <a:rPr lang="da-DK" sz="600" b="1">
                          <a:solidFill>
                            <a:srgbClr val="121212"/>
                          </a:solidFill>
                          <a:effectLst/>
                          <a:latin typeface="Cambria" panose="02040503050406030204" pitchFamily="18" charset="0"/>
                          <a:ea typeface="Times New Roman" panose="02020603050405020304" pitchFamily="18" charset="0"/>
                        </a:rPr>
                        <a:t>g </a:t>
                      </a:r>
                      <a:endParaRPr lang="da-DK" sz="800">
                        <a:effectLst/>
                        <a:latin typeface="Times New Roman" panose="02020603050405020304" pitchFamily="18" charset="0"/>
                        <a:ea typeface="Times New Roman" panose="02020603050405020304" pitchFamily="18" charset="0"/>
                      </a:endParaRPr>
                    </a:p>
                    <a:p>
                      <a:pPr marL="65405" marR="215900">
                        <a:lnSpc>
                          <a:spcPct val="104000"/>
                        </a:lnSpc>
                        <a:spcBef>
                          <a:spcPts val="430"/>
                        </a:spcBef>
                        <a:spcAft>
                          <a:spcPts val="0"/>
                        </a:spcAft>
                      </a:pPr>
                      <a:r>
                        <a:rPr lang="da-DK" sz="600" b="1">
                          <a:solidFill>
                            <a:srgbClr val="121212"/>
                          </a:solidFill>
                          <a:effectLst/>
                          <a:latin typeface="Cambria" panose="02040503050406030204" pitchFamily="18" charset="0"/>
                          <a:ea typeface="Times New Roman" panose="02020603050405020304" pitchFamily="18" charset="0"/>
                        </a:rPr>
                        <a:t>AntiMobning</a:t>
                      </a:r>
                      <a:endParaRPr lang="da-DK" sz="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4E3"/>
                    </a:solidFill>
                  </a:tcPr>
                </a:tc>
                <a:tc>
                  <a:txBody>
                    <a:bodyPr/>
                    <a:lstStyle/>
                    <a:p>
                      <a:pPr marL="65405">
                        <a:spcBef>
                          <a:spcPts val="430"/>
                        </a:spcBef>
                        <a:spcAft>
                          <a:spcPts val="0"/>
                        </a:spcAft>
                      </a:pPr>
                      <a:r>
                        <a:rPr lang="da-DK" sz="600">
                          <a:solidFill>
                            <a:srgbClr val="121212"/>
                          </a:solidFill>
                          <a:effectLst/>
                          <a:latin typeface="Cambria" panose="02040503050406030204" pitchFamily="18" charset="0"/>
                          <a:ea typeface="Times New Roman" panose="02020603050405020304" pitchFamily="18" charset="0"/>
                        </a:rPr>
                        <a:t>Er</a:t>
                      </a:r>
                      <a:r>
                        <a:rPr lang="da-DK" sz="600" spc="-35">
                          <a:solidFill>
                            <a:srgbClr val="121212"/>
                          </a:solidFill>
                          <a:effectLst/>
                          <a:latin typeface="Cambria" panose="02040503050406030204" pitchFamily="18" charset="0"/>
                          <a:ea typeface="Times New Roman" panose="02020603050405020304" pitchFamily="18" charset="0"/>
                        </a:rPr>
                        <a:t> </a:t>
                      </a:r>
                      <a:r>
                        <a:rPr lang="da-DK" sz="600">
                          <a:solidFill>
                            <a:srgbClr val="121212"/>
                          </a:solidFill>
                          <a:effectLst/>
                          <a:latin typeface="Cambria" panose="02040503050406030204" pitchFamily="18" charset="0"/>
                          <a:ea typeface="Times New Roman" panose="02020603050405020304" pitchFamily="18" charset="0"/>
                        </a:rPr>
                        <a:t>du</a:t>
                      </a:r>
                      <a:r>
                        <a:rPr lang="da-DK" sz="600" spc="100">
                          <a:solidFill>
                            <a:srgbClr val="121212"/>
                          </a:solidFill>
                          <a:effectLst/>
                          <a:latin typeface="Cambria" panose="02040503050406030204" pitchFamily="18" charset="0"/>
                          <a:ea typeface="Times New Roman" panose="02020603050405020304" pitchFamily="18" charset="0"/>
                        </a:rPr>
                        <a:t> </a:t>
                      </a:r>
                      <a:r>
                        <a:rPr lang="da-DK" sz="600">
                          <a:solidFill>
                            <a:srgbClr val="121212"/>
                          </a:solidFill>
                          <a:effectLst/>
                          <a:latin typeface="Cambria" panose="02040503050406030204" pitchFamily="18" charset="0"/>
                          <a:ea typeface="Times New Roman" panose="02020603050405020304" pitchFamily="18" charset="0"/>
                        </a:rPr>
                        <a:t>med eller</a:t>
                      </a:r>
                      <a:r>
                        <a:rPr lang="da-DK" sz="600" spc="-40">
                          <a:solidFill>
                            <a:srgbClr val="121212"/>
                          </a:solidFill>
                          <a:effectLst/>
                          <a:latin typeface="Cambria" panose="02040503050406030204" pitchFamily="18" charset="0"/>
                          <a:ea typeface="Times New Roman" panose="02020603050405020304" pitchFamily="18" charset="0"/>
                        </a:rPr>
                        <a:t> </a:t>
                      </a:r>
                      <a:r>
                        <a:rPr lang="da-DK" sz="600">
                          <a:solidFill>
                            <a:srgbClr val="121212"/>
                          </a:solidFill>
                          <a:effectLst/>
                          <a:latin typeface="Cambria" panose="02040503050406030204" pitchFamily="18" charset="0"/>
                          <a:ea typeface="Times New Roman" panose="02020603050405020304" pitchFamily="18" charset="0"/>
                        </a:rPr>
                        <a:t>mod</a:t>
                      </a:r>
                      <a:r>
                        <a:rPr lang="da-DK" sz="600" spc="150">
                          <a:solidFill>
                            <a:srgbClr val="121212"/>
                          </a:solidFill>
                          <a:effectLst/>
                          <a:latin typeface="Cambria" panose="02040503050406030204" pitchFamily="18" charset="0"/>
                          <a:ea typeface="Times New Roman" panose="02020603050405020304" pitchFamily="18" charset="0"/>
                        </a:rPr>
                        <a:t> </a:t>
                      </a:r>
                      <a:r>
                        <a:rPr lang="da-DK" sz="600">
                          <a:solidFill>
                            <a:srgbClr val="121212"/>
                          </a:solidFill>
                          <a:effectLst/>
                          <a:latin typeface="Cambria" panose="02040503050406030204" pitchFamily="18" charset="0"/>
                          <a:ea typeface="Times New Roman" panose="02020603050405020304" pitchFamily="18" charset="0"/>
                        </a:rPr>
                        <a:t>mobning?</a:t>
                      </a:r>
                      <a:r>
                        <a:rPr lang="da-DK" sz="600" spc="-35">
                          <a:solidFill>
                            <a:srgbClr val="121212"/>
                          </a:solidFill>
                          <a:effectLst/>
                          <a:latin typeface="Cambria" panose="02040503050406030204" pitchFamily="18" charset="0"/>
                          <a:ea typeface="Times New Roman" panose="02020603050405020304" pitchFamily="18" charset="0"/>
                        </a:rPr>
                        <a:t> </a:t>
                      </a:r>
                      <a:r>
                        <a:rPr lang="da-DK" sz="600">
                          <a:solidFill>
                            <a:srgbClr val="121212"/>
                          </a:solidFill>
                          <a:effectLst/>
                          <a:latin typeface="Cambria" panose="02040503050406030204" pitchFamily="18" charset="0"/>
                          <a:ea typeface="Times New Roman" panose="02020603050405020304" pitchFamily="18" charset="0"/>
                        </a:rPr>
                        <a:t>–</a:t>
                      </a:r>
                      <a:endParaRPr lang="da-DK" sz="8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600">
                          <a:solidFill>
                            <a:srgbClr val="121212"/>
                          </a:solidFill>
                          <a:effectLst/>
                          <a:latin typeface="Cambria" panose="02040503050406030204" pitchFamily="18" charset="0"/>
                          <a:ea typeface="Times New Roman" panose="02020603050405020304" pitchFamily="18" charset="0"/>
                        </a:rPr>
                        <a:t>42</a:t>
                      </a:r>
                      <a:r>
                        <a:rPr lang="da-DK" sz="600" spc="130">
                          <a:solidFill>
                            <a:srgbClr val="121212"/>
                          </a:solidFill>
                          <a:effectLst/>
                          <a:latin typeface="Cambria" panose="02040503050406030204" pitchFamily="18" charset="0"/>
                          <a:ea typeface="Times New Roman" panose="02020603050405020304" pitchFamily="18" charset="0"/>
                        </a:rPr>
                        <a:t> </a:t>
                      </a:r>
                      <a:r>
                        <a:rPr lang="da-DK" sz="600" spc="-15">
                          <a:solidFill>
                            <a:srgbClr val="121212"/>
                          </a:solidFill>
                          <a:effectLst/>
                          <a:latin typeface="Cambria" panose="02040503050406030204" pitchFamily="18" charset="0"/>
                          <a:ea typeface="Times New Roman" panose="02020603050405020304" pitchFamily="18" charset="0"/>
                        </a:rPr>
                        <a:t>v</a:t>
                      </a:r>
                      <a:r>
                        <a:rPr lang="da-DK" sz="600">
                          <a:solidFill>
                            <a:srgbClr val="121212"/>
                          </a:solidFill>
                          <a:effectLst/>
                          <a:latin typeface="Cambria" panose="02040503050406030204" pitchFamily="18" charset="0"/>
                          <a:ea typeface="Times New Roman" panose="02020603050405020304" pitchFamily="18" charset="0"/>
                        </a:rPr>
                        <a:t>eje</a:t>
                      </a:r>
                      <a:r>
                        <a:rPr lang="da-DK" sz="600" spc="175">
                          <a:solidFill>
                            <a:srgbClr val="121212"/>
                          </a:solidFill>
                          <a:effectLst/>
                          <a:latin typeface="Cambria" panose="02040503050406030204" pitchFamily="18" charset="0"/>
                          <a:ea typeface="Times New Roman" panose="02020603050405020304" pitchFamily="18" charset="0"/>
                        </a:rPr>
                        <a:t> </a:t>
                      </a:r>
                      <a:r>
                        <a:rPr lang="da-DK" sz="600">
                          <a:solidFill>
                            <a:srgbClr val="121212"/>
                          </a:solidFill>
                          <a:effectLst/>
                          <a:latin typeface="Cambria" panose="02040503050406030204" pitchFamily="18" charset="0"/>
                          <a:ea typeface="Times New Roman" panose="02020603050405020304" pitchFamily="18" charset="0"/>
                        </a:rPr>
                        <a:t>til</a:t>
                      </a:r>
                      <a:r>
                        <a:rPr lang="da-DK" sz="600" spc="65">
                          <a:solidFill>
                            <a:srgbClr val="121212"/>
                          </a:solidFill>
                          <a:effectLst/>
                          <a:latin typeface="Cambria" panose="02040503050406030204" pitchFamily="18" charset="0"/>
                          <a:ea typeface="Times New Roman" panose="02020603050405020304" pitchFamily="18" charset="0"/>
                        </a:rPr>
                        <a:t> </a:t>
                      </a:r>
                      <a:r>
                        <a:rPr lang="da-DK" sz="600">
                          <a:solidFill>
                            <a:srgbClr val="121212"/>
                          </a:solidFill>
                          <a:effectLst/>
                          <a:latin typeface="Cambria" panose="02040503050406030204" pitchFamily="18" charset="0"/>
                          <a:ea typeface="Times New Roman" panose="02020603050405020304" pitchFamily="18" charset="0"/>
                        </a:rPr>
                        <a:t>bed</a:t>
                      </a:r>
                      <a:r>
                        <a:rPr lang="da-DK" sz="600" spc="-10">
                          <a:solidFill>
                            <a:srgbClr val="121212"/>
                          </a:solidFill>
                          <a:effectLst/>
                          <a:latin typeface="Cambria" panose="02040503050406030204" pitchFamily="18" charset="0"/>
                          <a:ea typeface="Times New Roman" panose="02020603050405020304" pitchFamily="18" charset="0"/>
                        </a:rPr>
                        <a:t>r</a:t>
                      </a:r>
                      <a:r>
                        <a:rPr lang="da-DK" sz="600">
                          <a:solidFill>
                            <a:srgbClr val="121212"/>
                          </a:solidFill>
                          <a:effectLst/>
                          <a:latin typeface="Cambria" panose="02040503050406030204" pitchFamily="18" charset="0"/>
                          <a:ea typeface="Times New Roman" panose="02020603050405020304" pitchFamily="18" charset="0"/>
                        </a:rPr>
                        <a:t>e</a:t>
                      </a:r>
                      <a:r>
                        <a:rPr lang="da-DK" sz="600" spc="15">
                          <a:solidFill>
                            <a:srgbClr val="121212"/>
                          </a:solidFill>
                          <a:effectLst/>
                          <a:latin typeface="Cambria" panose="02040503050406030204" pitchFamily="18" charset="0"/>
                          <a:ea typeface="Times New Roman" panose="02020603050405020304" pitchFamily="18" charset="0"/>
                        </a:rPr>
                        <a:t> </a:t>
                      </a:r>
                      <a:r>
                        <a:rPr lang="da-DK" sz="600">
                          <a:solidFill>
                            <a:srgbClr val="121212"/>
                          </a:solidFill>
                          <a:effectLst/>
                          <a:latin typeface="Cambria" panose="02040503050406030204" pitchFamily="18" charset="0"/>
                          <a:ea typeface="Times New Roman" panose="02020603050405020304" pitchFamily="18" charset="0"/>
                        </a:rPr>
                        <a:t>trivsel</a:t>
                      </a:r>
                      <a:endParaRPr lang="da-DK" sz="800">
                        <a:effectLst/>
                        <a:latin typeface="Times New Roman" panose="02020603050405020304" pitchFamily="18" charset="0"/>
                        <a:ea typeface="Times New Roman" panose="02020603050405020304" pitchFamily="18" charset="0"/>
                      </a:endParaRPr>
                    </a:p>
                    <a:p>
                      <a:pPr marL="65405" marR="104140">
                        <a:lnSpc>
                          <a:spcPct val="104000"/>
                        </a:lnSpc>
                        <a:spcBef>
                          <a:spcPts val="35"/>
                        </a:spcBef>
                        <a:spcAft>
                          <a:spcPts val="0"/>
                        </a:spcAft>
                      </a:pPr>
                      <a:r>
                        <a:rPr lang="da-DK" sz="600" b="1" u="none" strike="noStrike">
                          <a:solidFill>
                            <a:srgbClr val="747676"/>
                          </a:solidFill>
                          <a:effectLst/>
                          <a:latin typeface="Cambria" panose="02040503050406030204" pitchFamily="18" charset="0"/>
                          <a:ea typeface="Times New Roman" panose="02020603050405020304" pitchFamily="18" charset="0"/>
                          <a:hlinkClick r:id="rId4"/>
                        </a:rPr>
                        <a:t>ww</a:t>
                      </a:r>
                      <a:r>
                        <a:rPr lang="da-DK" sz="600" b="1" u="none" strike="noStrike" spc="-20">
                          <a:solidFill>
                            <a:srgbClr val="747676"/>
                          </a:solidFill>
                          <a:effectLst/>
                          <a:latin typeface="Cambria" panose="02040503050406030204" pitchFamily="18" charset="0"/>
                          <a:ea typeface="Times New Roman" panose="02020603050405020304" pitchFamily="18" charset="0"/>
                          <a:hlinkClick r:id="rId4"/>
                        </a:rPr>
                        <a:t>w</a:t>
                      </a:r>
                      <a:r>
                        <a:rPr lang="da-DK" sz="600" b="1" u="none" strike="noStrike">
                          <a:solidFill>
                            <a:srgbClr val="747676"/>
                          </a:solidFill>
                          <a:effectLst/>
                          <a:latin typeface="Cambria" panose="02040503050406030204" pitchFamily="18" charset="0"/>
                          <a:ea typeface="Times New Roman" panose="02020603050405020304" pitchFamily="18" charset="0"/>
                          <a:hlinkClick r:id="rId4"/>
                        </a:rPr>
                        <a:t>.dcum.dk</a:t>
                      </a:r>
                      <a:endParaRPr lang="da-DK" sz="800">
                        <a:effectLst/>
                        <a:latin typeface="Times New Roman" panose="02020603050405020304" pitchFamily="18" charset="0"/>
                        <a:ea typeface="Times New Roman" panose="02020603050405020304" pitchFamily="18" charset="0"/>
                      </a:endParaRPr>
                    </a:p>
                    <a:p>
                      <a:pPr marL="65405" marR="104140">
                        <a:lnSpc>
                          <a:spcPct val="104000"/>
                        </a:lnSpc>
                        <a:spcBef>
                          <a:spcPts val="35"/>
                        </a:spcBef>
                        <a:spcAft>
                          <a:spcPts val="0"/>
                        </a:spcAft>
                      </a:pPr>
                      <a:r>
                        <a:rPr lang="da-DK" sz="600">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p>
                      <a:pPr marR="163830">
                        <a:spcBef>
                          <a:spcPts val="150"/>
                        </a:spcBef>
                        <a:spcAft>
                          <a:spcPts val="0"/>
                        </a:spcAft>
                      </a:pPr>
                      <a:r>
                        <a:rPr lang="da-DK" sz="700">
                          <a:effectLst/>
                          <a:latin typeface="Cambria" panose="02040503050406030204" pitchFamily="18" charset="0"/>
                          <a:ea typeface="Times New Roman" panose="02020603050405020304" pitchFamily="18" charset="0"/>
                        </a:rPr>
                        <a:t> </a:t>
                      </a:r>
                      <a:r>
                        <a:rPr lang="da-DK" sz="600">
                          <a:effectLst/>
                          <a:latin typeface="Cambria" panose="02040503050406030204" pitchFamily="18" charset="0"/>
                          <a:ea typeface="Times New Roman" panose="02020603050405020304" pitchFamily="18" charset="0"/>
                        </a:rPr>
                        <a:t>Elevernes alsidige og personlige        kompetencer</a:t>
                      </a:r>
                      <a:endParaRPr lang="da-DK" sz="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4E3"/>
                    </a:solidFill>
                  </a:tcPr>
                </a:tc>
                <a:tc>
                  <a:txBody>
                    <a:bodyPr/>
                    <a:lstStyle/>
                    <a:p>
                      <a:pPr marL="65405">
                        <a:spcBef>
                          <a:spcPts val="430"/>
                        </a:spcBef>
                        <a:spcAft>
                          <a:spcPts val="0"/>
                        </a:spcAft>
                      </a:pPr>
                      <a:r>
                        <a:rPr lang="da-DK" sz="600" b="1" u="none" strike="noStrike">
                          <a:solidFill>
                            <a:srgbClr val="747676"/>
                          </a:solidFill>
                          <a:effectLst/>
                          <a:latin typeface="Cambria" panose="02040503050406030204" pitchFamily="18" charset="0"/>
                          <a:ea typeface="Times New Roman" panose="02020603050405020304" pitchFamily="18" charset="0"/>
                          <a:hlinkClick r:id="rId2"/>
                        </a:rPr>
                        <a:t>ww</a:t>
                      </a:r>
                      <a:r>
                        <a:rPr lang="da-DK" sz="600" b="1" u="none" strike="noStrike" spc="-20">
                          <a:solidFill>
                            <a:srgbClr val="747676"/>
                          </a:solidFill>
                          <a:effectLst/>
                          <a:latin typeface="Cambria" panose="02040503050406030204" pitchFamily="18" charset="0"/>
                          <a:ea typeface="Times New Roman" panose="02020603050405020304" pitchFamily="18" charset="0"/>
                          <a:hlinkClick r:id="rId2"/>
                        </a:rPr>
                        <a:t>w</a:t>
                      </a:r>
                      <a:r>
                        <a:rPr lang="da-DK" sz="600" b="1" u="none" strike="noStrike">
                          <a:solidFill>
                            <a:srgbClr val="747676"/>
                          </a:solidFill>
                          <a:effectLst/>
                          <a:latin typeface="Cambria" panose="02040503050406030204" pitchFamily="18" charset="0"/>
                          <a:ea typeface="Times New Roman" panose="02020603050405020304" pitchFamily="18" charset="0"/>
                          <a:hlinkClick r:id="rId2"/>
                        </a:rPr>
                        <a:t>.</a:t>
                      </a:r>
                      <a:r>
                        <a:rPr lang="da-DK" sz="600" b="1" u="none" strike="noStrike" spc="-20">
                          <a:solidFill>
                            <a:srgbClr val="747676"/>
                          </a:solidFill>
                          <a:effectLst/>
                          <a:latin typeface="Cambria" panose="02040503050406030204" pitchFamily="18" charset="0"/>
                          <a:ea typeface="Times New Roman" panose="02020603050405020304" pitchFamily="18" charset="0"/>
                          <a:hlinkClick r:id="rId2"/>
                        </a:rPr>
                        <a:t>f</a:t>
                      </a:r>
                      <a:r>
                        <a:rPr lang="da-DK" sz="600" b="1" u="none" strike="noStrike">
                          <a:solidFill>
                            <a:srgbClr val="747676"/>
                          </a:solidFill>
                          <a:effectLst/>
                          <a:latin typeface="Cambria" panose="02040503050406030204" pitchFamily="18" charset="0"/>
                          <a:ea typeface="Times New Roman" panose="02020603050405020304" pitchFamily="18" charset="0"/>
                          <a:hlinkClick r:id="rId2"/>
                        </a:rPr>
                        <a:t>o</a:t>
                      </a:r>
                      <a:r>
                        <a:rPr lang="da-DK" sz="600" b="1" u="none" strike="noStrike" spc="-5">
                          <a:solidFill>
                            <a:srgbClr val="747676"/>
                          </a:solidFill>
                          <a:effectLst/>
                          <a:latin typeface="Cambria" panose="02040503050406030204" pitchFamily="18" charset="0"/>
                          <a:ea typeface="Times New Roman" panose="02020603050405020304" pitchFamily="18" charset="0"/>
                          <a:hlinkClick r:id="rId2"/>
                        </a:rPr>
                        <a:t>r</a:t>
                      </a:r>
                      <a:r>
                        <a:rPr lang="da-DK" sz="600" b="1" u="none" strike="noStrike">
                          <a:solidFill>
                            <a:srgbClr val="747676"/>
                          </a:solidFill>
                          <a:effectLst/>
                          <a:latin typeface="Cambria" panose="02040503050406030204" pitchFamily="18" charset="0"/>
                          <a:ea typeface="Times New Roman" panose="02020603050405020304" pitchFamily="18" charset="0"/>
                          <a:hlinkClick r:id="rId2"/>
                        </a:rPr>
                        <a:t>aeld</a:t>
                      </a:r>
                      <a:r>
                        <a:rPr lang="da-DK" sz="600" b="1" u="none" strike="noStrike" spc="-10">
                          <a:solidFill>
                            <a:srgbClr val="747676"/>
                          </a:solidFill>
                          <a:effectLst/>
                          <a:latin typeface="Cambria" panose="02040503050406030204" pitchFamily="18" charset="0"/>
                          <a:ea typeface="Times New Roman" panose="02020603050405020304" pitchFamily="18" charset="0"/>
                          <a:hlinkClick r:id="rId2"/>
                        </a:rPr>
                        <a:t>r</a:t>
                      </a:r>
                      <a:r>
                        <a:rPr lang="da-DK" sz="600" b="1" u="none" strike="noStrike">
                          <a:solidFill>
                            <a:srgbClr val="747676"/>
                          </a:solidFill>
                          <a:effectLst/>
                          <a:latin typeface="Cambria" panose="02040503050406030204" pitchFamily="18" charset="0"/>
                          <a:ea typeface="Times New Roman" panose="02020603050405020304" pitchFamily="18" charset="0"/>
                          <a:hlinkClick r:id="rId2"/>
                        </a:rPr>
                        <a:t>efiduse</a:t>
                      </a:r>
                      <a:r>
                        <a:rPr lang="da-DK" sz="600" b="1" u="none" strike="noStrike" spc="-60">
                          <a:solidFill>
                            <a:srgbClr val="747676"/>
                          </a:solidFill>
                          <a:effectLst/>
                          <a:latin typeface="Cambria" panose="02040503050406030204" pitchFamily="18" charset="0"/>
                          <a:ea typeface="Times New Roman" panose="02020603050405020304" pitchFamily="18" charset="0"/>
                          <a:hlinkClick r:id="rId2"/>
                        </a:rPr>
                        <a:t>r</a:t>
                      </a:r>
                      <a:r>
                        <a:rPr lang="da-DK" sz="600" b="1" u="none" strike="noStrike">
                          <a:solidFill>
                            <a:srgbClr val="747676"/>
                          </a:solidFill>
                          <a:effectLst/>
                          <a:latin typeface="Cambria" panose="02040503050406030204" pitchFamily="18" charset="0"/>
                          <a:ea typeface="Times New Roman" panose="02020603050405020304" pitchFamily="18" charset="0"/>
                          <a:hlinkClick r:id="rId2"/>
                        </a:rPr>
                        <a:t>.dk</a:t>
                      </a:r>
                      <a:endParaRPr lang="da-DK" sz="800">
                        <a:effectLst/>
                        <a:latin typeface="Times New Roman" panose="02020603050405020304" pitchFamily="18" charset="0"/>
                        <a:ea typeface="Times New Roman" panose="02020603050405020304" pitchFamily="18" charset="0"/>
                      </a:endParaRPr>
                    </a:p>
                    <a:p>
                      <a:pPr marR="273050">
                        <a:lnSpc>
                          <a:spcPct val="104000"/>
                        </a:lnSpc>
                        <a:spcAft>
                          <a:spcPts val="0"/>
                        </a:spcAft>
                      </a:pPr>
                      <a:r>
                        <a:rPr lang="da-DK" sz="600" b="1" u="none" strike="noStrike">
                          <a:solidFill>
                            <a:srgbClr val="747676"/>
                          </a:solidFill>
                          <a:effectLst/>
                          <a:latin typeface="Cambria" panose="02040503050406030204" pitchFamily="18" charset="0"/>
                          <a:ea typeface="Times New Roman" panose="02020603050405020304" pitchFamily="18" charset="0"/>
                          <a:hlinkClick r:id="rId3"/>
                        </a:rPr>
                        <a:t>ww</a:t>
                      </a:r>
                      <a:r>
                        <a:rPr lang="da-DK" sz="600" b="1" u="none" strike="noStrike" spc="-20">
                          <a:solidFill>
                            <a:srgbClr val="747676"/>
                          </a:solidFill>
                          <a:effectLst/>
                          <a:latin typeface="Cambria" panose="02040503050406030204" pitchFamily="18" charset="0"/>
                          <a:ea typeface="Times New Roman" panose="02020603050405020304" pitchFamily="18" charset="0"/>
                          <a:hlinkClick r:id="rId3"/>
                        </a:rPr>
                        <a:t>w</a:t>
                      </a:r>
                      <a:r>
                        <a:rPr lang="da-DK" sz="600" b="1" u="none" strike="noStrike">
                          <a:solidFill>
                            <a:srgbClr val="747676"/>
                          </a:solidFill>
                          <a:effectLst/>
                          <a:latin typeface="Cambria" panose="02040503050406030204" pitchFamily="18" charset="0"/>
                          <a:ea typeface="Times New Roman" panose="02020603050405020304" pitchFamily="18" charset="0"/>
                          <a:hlinkClick r:id="rId3"/>
                        </a:rPr>
                        <a:t>.kla</a:t>
                      </a:r>
                      <a:r>
                        <a:rPr lang="da-DK" sz="600" b="1" u="none" strike="noStrike" spc="-15">
                          <a:solidFill>
                            <a:srgbClr val="747676"/>
                          </a:solidFill>
                          <a:effectLst/>
                          <a:latin typeface="Cambria" panose="02040503050406030204" pitchFamily="18" charset="0"/>
                          <a:ea typeface="Times New Roman" panose="02020603050405020304" pitchFamily="18" charset="0"/>
                          <a:hlinkClick r:id="rId3"/>
                        </a:rPr>
                        <a:t>s</a:t>
                      </a:r>
                      <a:r>
                        <a:rPr lang="da-DK" sz="600" b="1" u="none" strike="noStrike">
                          <a:solidFill>
                            <a:srgbClr val="747676"/>
                          </a:solidFill>
                          <a:effectLst/>
                          <a:latin typeface="Cambria" panose="02040503050406030204" pitchFamily="18" charset="0"/>
                          <a:ea typeface="Times New Roman" panose="02020603050405020304" pitchFamily="18" charset="0"/>
                          <a:hlinkClick r:id="rId3"/>
                        </a:rPr>
                        <a:t>setrivsel.dk</a:t>
                      </a:r>
                      <a:r>
                        <a:rPr lang="da-DK" sz="600" spc="-15">
                          <a:solidFill>
                            <a:srgbClr val="121212"/>
                          </a:solidFill>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p>
                      <a:pPr marR="273050">
                        <a:lnSpc>
                          <a:spcPct val="104000"/>
                        </a:lnSpc>
                        <a:spcAft>
                          <a:spcPts val="0"/>
                        </a:spcAft>
                      </a:pPr>
                      <a:r>
                        <a:rPr lang="da-DK" sz="600" spc="-15">
                          <a:solidFill>
                            <a:srgbClr val="121212"/>
                          </a:solidFill>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p>
                      <a:pPr marR="273050">
                        <a:lnSpc>
                          <a:spcPct val="104000"/>
                        </a:lnSpc>
                        <a:spcAft>
                          <a:spcPts val="0"/>
                        </a:spcAft>
                      </a:pPr>
                      <a:r>
                        <a:rPr lang="da-DK" sz="600" spc="-15">
                          <a:solidFill>
                            <a:srgbClr val="121212"/>
                          </a:solidFill>
                          <a:effectLst/>
                          <a:latin typeface="Cambria" panose="02040503050406030204" pitchFamily="18" charset="0"/>
                          <a:ea typeface="Times New Roman" panose="02020603050405020304" pitchFamily="18" charset="0"/>
                        </a:rPr>
                        <a:t>F</a:t>
                      </a:r>
                      <a:r>
                        <a:rPr lang="da-DK" sz="600">
                          <a:solidFill>
                            <a:srgbClr val="121212"/>
                          </a:solidFill>
                          <a:effectLst/>
                          <a:latin typeface="Cambria" panose="02040503050406030204" pitchFamily="18" charset="0"/>
                          <a:ea typeface="Times New Roman" panose="02020603050405020304" pitchFamily="18" charset="0"/>
                        </a:rPr>
                        <a:t>o</a:t>
                      </a:r>
                      <a:r>
                        <a:rPr lang="da-DK" sz="600" spc="-10">
                          <a:solidFill>
                            <a:srgbClr val="121212"/>
                          </a:solidFill>
                          <a:effectLst/>
                          <a:latin typeface="Cambria" panose="02040503050406030204" pitchFamily="18" charset="0"/>
                          <a:ea typeface="Times New Roman" panose="02020603050405020304" pitchFamily="18" charset="0"/>
                        </a:rPr>
                        <a:t>r</a:t>
                      </a:r>
                      <a:r>
                        <a:rPr lang="da-DK" sz="600">
                          <a:solidFill>
                            <a:srgbClr val="121212"/>
                          </a:solidFill>
                          <a:effectLst/>
                          <a:latin typeface="Cambria" panose="02040503050406030204" pitchFamily="18" charset="0"/>
                          <a:ea typeface="Times New Roman" panose="02020603050405020304" pitchFamily="18" charset="0"/>
                        </a:rPr>
                        <a:t>e</a:t>
                      </a:r>
                      <a:r>
                        <a:rPr lang="da-DK" sz="600" spc="-5">
                          <a:solidFill>
                            <a:srgbClr val="121212"/>
                          </a:solidFill>
                          <a:effectLst/>
                          <a:latin typeface="Cambria" panose="02040503050406030204" pitchFamily="18" charset="0"/>
                          <a:ea typeface="Times New Roman" panose="02020603050405020304" pitchFamily="18" charset="0"/>
                        </a:rPr>
                        <a:t>b</a:t>
                      </a:r>
                      <a:r>
                        <a:rPr lang="da-DK" sz="600">
                          <a:solidFill>
                            <a:srgbClr val="121212"/>
                          </a:solidFill>
                          <a:effectLst/>
                          <a:latin typeface="Cambria" panose="02040503050406030204" pitchFamily="18" charset="0"/>
                          <a:ea typeface="Times New Roman" panose="02020603050405020304" pitchFamily="18" charset="0"/>
                        </a:rPr>
                        <a:t>yg</a:t>
                      </a:r>
                      <a:r>
                        <a:rPr lang="da-DK" sz="600" spc="-5">
                          <a:solidFill>
                            <a:srgbClr val="121212"/>
                          </a:solidFill>
                          <a:effectLst/>
                          <a:latin typeface="Cambria" panose="02040503050406030204" pitchFamily="18" charset="0"/>
                          <a:ea typeface="Times New Roman" panose="02020603050405020304" pitchFamily="18" charset="0"/>
                        </a:rPr>
                        <a:t>g</a:t>
                      </a:r>
                      <a:r>
                        <a:rPr lang="da-DK" sz="600">
                          <a:solidFill>
                            <a:srgbClr val="121212"/>
                          </a:solidFill>
                          <a:effectLst/>
                          <a:latin typeface="Cambria" panose="02040503050406030204" pitchFamily="18" charset="0"/>
                          <a:ea typeface="Times New Roman" panose="02020603050405020304" pitchFamily="18" charset="0"/>
                        </a:rPr>
                        <a:t>ende </a:t>
                      </a:r>
                      <a:r>
                        <a:rPr lang="da-DK" sz="600" spc="-15">
                          <a:solidFill>
                            <a:srgbClr val="121212"/>
                          </a:solidFill>
                          <a:effectLst/>
                          <a:latin typeface="Cambria" panose="02040503050406030204" pitchFamily="18" charset="0"/>
                          <a:ea typeface="Times New Roman" panose="02020603050405020304" pitchFamily="18" charset="0"/>
                        </a:rPr>
                        <a:t>f</a:t>
                      </a:r>
                      <a:r>
                        <a:rPr lang="da-DK" sz="600">
                          <a:solidFill>
                            <a:srgbClr val="121212"/>
                          </a:solidFill>
                          <a:effectLst/>
                          <a:latin typeface="Cambria" panose="02040503050406030204" pitchFamily="18" charset="0"/>
                          <a:ea typeface="Times New Roman" panose="02020603050405020304" pitchFamily="18" charset="0"/>
                        </a:rPr>
                        <a:t>o</a:t>
                      </a:r>
                      <a:r>
                        <a:rPr lang="da-DK" sz="600" spc="-5">
                          <a:solidFill>
                            <a:srgbClr val="121212"/>
                          </a:solidFill>
                          <a:effectLst/>
                          <a:latin typeface="Cambria" panose="02040503050406030204" pitchFamily="18" charset="0"/>
                          <a:ea typeface="Times New Roman" panose="02020603050405020304" pitchFamily="18" charset="0"/>
                        </a:rPr>
                        <a:t>r</a:t>
                      </a:r>
                      <a:r>
                        <a:rPr lang="da-DK" sz="600">
                          <a:solidFill>
                            <a:srgbClr val="121212"/>
                          </a:solidFill>
                          <a:effectLst/>
                          <a:latin typeface="Cambria" panose="02040503050406030204" pitchFamily="18" charset="0"/>
                          <a:ea typeface="Times New Roman" panose="02020603050405020304" pitchFamily="18" charset="0"/>
                        </a:rPr>
                        <a:t>æld</a:t>
                      </a:r>
                      <a:r>
                        <a:rPr lang="da-DK" sz="600" spc="-10">
                          <a:solidFill>
                            <a:srgbClr val="121212"/>
                          </a:solidFill>
                          <a:effectLst/>
                          <a:latin typeface="Cambria" panose="02040503050406030204" pitchFamily="18" charset="0"/>
                          <a:ea typeface="Times New Roman" panose="02020603050405020304" pitchFamily="18" charset="0"/>
                        </a:rPr>
                        <a:t>r</a:t>
                      </a:r>
                      <a:r>
                        <a:rPr lang="da-DK" sz="600">
                          <a:solidFill>
                            <a:srgbClr val="121212"/>
                          </a:solidFill>
                          <a:effectLst/>
                          <a:latin typeface="Cambria" panose="02040503050406030204" pitchFamily="18" charset="0"/>
                          <a:ea typeface="Times New Roman" panose="02020603050405020304" pitchFamily="18" charset="0"/>
                        </a:rPr>
                        <a:t>emøde</a:t>
                      </a:r>
                      <a:r>
                        <a:rPr lang="da-DK" sz="600" spc="-30">
                          <a:solidFill>
                            <a:srgbClr val="121212"/>
                          </a:solidFill>
                          <a:effectLst/>
                          <a:latin typeface="Cambria" panose="02040503050406030204" pitchFamily="18" charset="0"/>
                          <a:ea typeface="Times New Roman" panose="02020603050405020304" pitchFamily="18" charset="0"/>
                        </a:rPr>
                        <a:t> </a:t>
                      </a:r>
                      <a:r>
                        <a:rPr lang="da-DK" sz="600" spc="-15">
                          <a:solidFill>
                            <a:srgbClr val="121212"/>
                          </a:solidFill>
                          <a:effectLst/>
                          <a:latin typeface="Cambria" panose="02040503050406030204" pitchFamily="18" charset="0"/>
                          <a:ea typeface="Times New Roman" panose="02020603050405020304" pitchFamily="18" charset="0"/>
                        </a:rPr>
                        <a:t>f</a:t>
                      </a:r>
                      <a:r>
                        <a:rPr lang="da-DK" sz="600">
                          <a:solidFill>
                            <a:srgbClr val="121212"/>
                          </a:solidFill>
                          <a:effectLst/>
                          <a:latin typeface="Cambria" panose="02040503050406030204" pitchFamily="18" charset="0"/>
                          <a:ea typeface="Times New Roman" panose="02020603050405020304" pitchFamily="18" charset="0"/>
                        </a:rPr>
                        <a:t>or</a:t>
                      </a:r>
                      <a:r>
                        <a:rPr lang="da-DK" sz="600">
                          <a:effectLst/>
                          <a:latin typeface="Cambria" panose="02040503050406030204" pitchFamily="18" charset="0"/>
                          <a:ea typeface="Times New Roman" panose="02020603050405020304" pitchFamily="18" charset="0"/>
                        </a:rPr>
                        <a:t> </a:t>
                      </a:r>
                      <a:r>
                        <a:rPr lang="da-DK" sz="600">
                          <a:solidFill>
                            <a:srgbClr val="121212"/>
                          </a:solidFill>
                          <a:effectLst/>
                          <a:latin typeface="Cambria" panose="02040503050406030204" pitchFamily="18" charset="0"/>
                          <a:ea typeface="Times New Roman" panose="02020603050405020304" pitchFamily="18" charset="0"/>
                        </a:rPr>
                        <a:t>6.</a:t>
                      </a:r>
                      <a:r>
                        <a:rPr lang="da-DK" sz="600" spc="55">
                          <a:solidFill>
                            <a:srgbClr val="121212"/>
                          </a:solidFill>
                          <a:effectLst/>
                          <a:latin typeface="Cambria" panose="02040503050406030204" pitchFamily="18" charset="0"/>
                          <a:ea typeface="Times New Roman" panose="02020603050405020304" pitchFamily="18" charset="0"/>
                        </a:rPr>
                        <a:t> </a:t>
                      </a:r>
                      <a:r>
                        <a:rPr lang="da-DK" sz="600">
                          <a:solidFill>
                            <a:srgbClr val="121212"/>
                          </a:solidFill>
                          <a:effectLst/>
                          <a:latin typeface="Cambria" panose="02040503050406030204" pitchFamily="18" charset="0"/>
                          <a:ea typeface="Times New Roman" panose="02020603050405020304" pitchFamily="18" charset="0"/>
                        </a:rPr>
                        <a:t>kla</a:t>
                      </a:r>
                      <a:r>
                        <a:rPr lang="da-DK" sz="600" spc="-20">
                          <a:solidFill>
                            <a:srgbClr val="121212"/>
                          </a:solidFill>
                          <a:effectLst/>
                          <a:latin typeface="Cambria" panose="02040503050406030204" pitchFamily="18" charset="0"/>
                          <a:ea typeface="Times New Roman" panose="02020603050405020304" pitchFamily="18" charset="0"/>
                        </a:rPr>
                        <a:t>s</a:t>
                      </a:r>
                      <a:r>
                        <a:rPr lang="da-DK" sz="600">
                          <a:solidFill>
                            <a:srgbClr val="121212"/>
                          </a:solidFill>
                          <a:effectLst/>
                          <a:latin typeface="Cambria" panose="02040503050406030204" pitchFamily="18" charset="0"/>
                          <a:ea typeface="Times New Roman" panose="02020603050405020304" pitchFamily="18" charset="0"/>
                        </a:rPr>
                        <a:t>se</a:t>
                      </a:r>
                      <a:endParaRPr lang="da-DK" sz="8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600">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4E3"/>
                    </a:solidFill>
                  </a:tcPr>
                </a:tc>
                <a:tc>
                  <a:txBody>
                    <a:bodyPr/>
                    <a:lstStyle/>
                    <a:p>
                      <a:pPr marL="65405" marR="63500">
                        <a:lnSpc>
                          <a:spcPct val="104000"/>
                        </a:lnSpc>
                        <a:spcBef>
                          <a:spcPts val="430"/>
                        </a:spcBef>
                        <a:spcAft>
                          <a:spcPts val="0"/>
                        </a:spcAft>
                      </a:pPr>
                      <a:r>
                        <a:rPr lang="da-DK" sz="600" b="1" spc="-70">
                          <a:solidFill>
                            <a:srgbClr val="121212"/>
                          </a:solidFill>
                          <a:effectLst/>
                          <a:latin typeface="Cambria" panose="02040503050406030204" pitchFamily="18" charset="0"/>
                          <a:ea typeface="Times New Roman" panose="02020603050405020304" pitchFamily="18" charset="0"/>
                        </a:rPr>
                        <a:t>T</a:t>
                      </a:r>
                      <a:r>
                        <a:rPr lang="da-DK" sz="600" b="1">
                          <a:solidFill>
                            <a:srgbClr val="121212"/>
                          </a:solidFill>
                          <a:effectLst/>
                          <a:latin typeface="Cambria" panose="02040503050406030204" pitchFamily="18" charset="0"/>
                          <a:ea typeface="Times New Roman" panose="02020603050405020304" pitchFamily="18" charset="0"/>
                        </a:rPr>
                        <a:t>eamet</a:t>
                      </a:r>
                      <a:r>
                        <a:rPr lang="da-DK" sz="600" b="1" spc="140">
                          <a:solidFill>
                            <a:srgbClr val="121212"/>
                          </a:solidFill>
                          <a:effectLst/>
                          <a:latin typeface="Cambria" panose="02040503050406030204" pitchFamily="18" charset="0"/>
                          <a:ea typeface="Times New Roman" panose="02020603050405020304" pitchFamily="18" charset="0"/>
                        </a:rPr>
                        <a:t> </a:t>
                      </a:r>
                      <a:r>
                        <a:rPr lang="da-DK" sz="600" b="1">
                          <a:solidFill>
                            <a:srgbClr val="121212"/>
                          </a:solidFill>
                          <a:effectLst/>
                          <a:latin typeface="Cambria" panose="02040503050406030204" pitchFamily="18" charset="0"/>
                          <a:ea typeface="Times New Roman" panose="02020603050405020304" pitchFamily="18" charset="0"/>
                        </a:rPr>
                        <a:t>på</a:t>
                      </a:r>
                      <a:r>
                        <a:rPr lang="da-DK" sz="600" b="1" spc="15">
                          <a:solidFill>
                            <a:srgbClr val="121212"/>
                          </a:solidFill>
                          <a:effectLst/>
                          <a:latin typeface="Cambria" panose="02040503050406030204" pitchFamily="18" charset="0"/>
                          <a:ea typeface="Times New Roman" panose="02020603050405020304" pitchFamily="18" charset="0"/>
                        </a:rPr>
                        <a:t> </a:t>
                      </a:r>
                      <a:r>
                        <a:rPr lang="da-DK" sz="600" b="1">
                          <a:solidFill>
                            <a:srgbClr val="121212"/>
                          </a:solidFill>
                          <a:effectLst/>
                          <a:latin typeface="Cambria" panose="02040503050406030204" pitchFamily="18" charset="0"/>
                          <a:ea typeface="Times New Roman" panose="02020603050405020304" pitchFamily="18" charset="0"/>
                        </a:rPr>
                        <a:t>årgan</a:t>
                      </a:r>
                      <a:r>
                        <a:rPr lang="da-DK" sz="600" b="1" spc="-5">
                          <a:solidFill>
                            <a:srgbClr val="121212"/>
                          </a:solidFill>
                          <a:effectLst/>
                          <a:latin typeface="Cambria" panose="02040503050406030204" pitchFamily="18" charset="0"/>
                          <a:ea typeface="Times New Roman" panose="02020603050405020304" pitchFamily="18" charset="0"/>
                        </a:rPr>
                        <a:t>g</a:t>
                      </a:r>
                      <a:r>
                        <a:rPr lang="da-DK" sz="600" b="1">
                          <a:solidFill>
                            <a:srgbClr val="121212"/>
                          </a:solidFill>
                          <a:effectLst/>
                          <a:latin typeface="Cambria" panose="02040503050406030204" pitchFamily="18" charset="0"/>
                          <a:ea typeface="Times New Roman" panose="02020603050405020304" pitchFamily="18" charset="0"/>
                        </a:rPr>
                        <a:t>en </a:t>
                      </a:r>
                      <a:r>
                        <a:rPr lang="da-DK" sz="600">
                          <a:solidFill>
                            <a:srgbClr val="121212"/>
                          </a:solidFill>
                          <a:effectLst/>
                          <a:latin typeface="Cambria" panose="02040503050406030204" pitchFamily="18" charset="0"/>
                          <a:ea typeface="Times New Roman" panose="02020603050405020304" pitchFamily="18" charset="0"/>
                        </a:rPr>
                        <a:t>(kla</a:t>
                      </a:r>
                      <a:r>
                        <a:rPr lang="da-DK" sz="600" spc="-20">
                          <a:solidFill>
                            <a:srgbClr val="121212"/>
                          </a:solidFill>
                          <a:effectLst/>
                          <a:latin typeface="Cambria" panose="02040503050406030204" pitchFamily="18" charset="0"/>
                          <a:ea typeface="Times New Roman" panose="02020603050405020304" pitchFamily="18" charset="0"/>
                        </a:rPr>
                        <a:t>s</a:t>
                      </a:r>
                      <a:r>
                        <a:rPr lang="da-DK" sz="600">
                          <a:solidFill>
                            <a:srgbClr val="121212"/>
                          </a:solidFill>
                          <a:effectLst/>
                          <a:latin typeface="Cambria" panose="02040503050406030204" pitchFamily="18" charset="0"/>
                          <a:ea typeface="Times New Roman" panose="02020603050405020304" pitchFamily="18" charset="0"/>
                        </a:rPr>
                        <a:t>seteamet</a:t>
                      </a:r>
                      <a:r>
                        <a:rPr lang="da-DK" sz="600" spc="-10">
                          <a:solidFill>
                            <a:srgbClr val="121212"/>
                          </a:solidFill>
                          <a:effectLst/>
                          <a:latin typeface="Cambria" panose="02040503050406030204" pitchFamily="18" charset="0"/>
                          <a:ea typeface="Times New Roman" panose="02020603050405020304" pitchFamily="18" charset="0"/>
                        </a:rPr>
                        <a:t> </a:t>
                      </a:r>
                      <a:r>
                        <a:rPr lang="da-DK" sz="500">
                          <a:solidFill>
                            <a:srgbClr val="121212"/>
                          </a:solidFill>
                          <a:effectLst/>
                          <a:latin typeface="Cambria" panose="02040503050406030204" pitchFamily="18" charset="0"/>
                          <a:ea typeface="Times New Roman" panose="02020603050405020304" pitchFamily="18" charset="0"/>
                        </a:rPr>
                        <a:t>(læ</a:t>
                      </a:r>
                      <a:r>
                        <a:rPr lang="da-DK" sz="500" spc="-10">
                          <a:solidFill>
                            <a:srgbClr val="121212"/>
                          </a:solidFill>
                          <a:effectLst/>
                          <a:latin typeface="Cambria" panose="02040503050406030204" pitchFamily="18" charset="0"/>
                          <a:ea typeface="Times New Roman" panose="02020603050405020304" pitchFamily="18" charset="0"/>
                        </a:rPr>
                        <a:t>r</a:t>
                      </a:r>
                      <a:r>
                        <a:rPr lang="da-DK" sz="500">
                          <a:solidFill>
                            <a:srgbClr val="121212"/>
                          </a:solidFill>
                          <a:effectLst/>
                          <a:latin typeface="Cambria" panose="02040503050406030204" pitchFamily="18" charset="0"/>
                          <a:ea typeface="Times New Roman" panose="02020603050405020304" pitchFamily="18" charset="0"/>
                        </a:rPr>
                        <a:t>e</a:t>
                      </a:r>
                      <a:r>
                        <a:rPr lang="da-DK" sz="500" spc="-10">
                          <a:solidFill>
                            <a:srgbClr val="121212"/>
                          </a:solidFill>
                          <a:effectLst/>
                          <a:latin typeface="Cambria" panose="02040503050406030204" pitchFamily="18" charset="0"/>
                          <a:ea typeface="Times New Roman" panose="02020603050405020304" pitchFamily="18" charset="0"/>
                        </a:rPr>
                        <a:t>r</a:t>
                      </a:r>
                      <a:r>
                        <a:rPr lang="da-DK" sz="500">
                          <a:solidFill>
                            <a:srgbClr val="121212"/>
                          </a:solidFill>
                          <a:effectLst/>
                          <a:latin typeface="Cambria" panose="02040503050406030204" pitchFamily="18" charset="0"/>
                          <a:ea typeface="Times New Roman" panose="02020603050405020304" pitchFamily="18" charset="0"/>
                        </a:rPr>
                        <a:t>e</a:t>
                      </a:r>
                      <a:r>
                        <a:rPr lang="da-DK" sz="500" spc="-10">
                          <a:solidFill>
                            <a:srgbClr val="121212"/>
                          </a:solidFill>
                          <a:effectLst/>
                          <a:latin typeface="Cambria" panose="02040503050406030204" pitchFamily="18" charset="0"/>
                          <a:ea typeface="Times New Roman" panose="02020603050405020304" pitchFamily="18" charset="0"/>
                        </a:rPr>
                        <a:t>/</a:t>
                      </a:r>
                      <a:r>
                        <a:rPr lang="da-DK" sz="500">
                          <a:solidFill>
                            <a:srgbClr val="121212"/>
                          </a:solidFill>
                          <a:effectLst/>
                          <a:latin typeface="Cambria" panose="02040503050406030204" pitchFamily="18" charset="0"/>
                          <a:ea typeface="Times New Roman" panose="02020603050405020304" pitchFamily="18" charset="0"/>
                        </a:rPr>
                        <a:t>pæda</a:t>
                      </a:r>
                      <a:r>
                        <a:rPr lang="da-DK" sz="500" spc="-5">
                          <a:solidFill>
                            <a:srgbClr val="121212"/>
                          </a:solidFill>
                          <a:effectLst/>
                          <a:latin typeface="Cambria" panose="02040503050406030204" pitchFamily="18" charset="0"/>
                          <a:ea typeface="Times New Roman" panose="02020603050405020304" pitchFamily="18" charset="0"/>
                        </a:rPr>
                        <a:t>gog</a:t>
                      </a:r>
                      <a:r>
                        <a:rPr lang="da-DK" sz="500">
                          <a:solidFill>
                            <a:srgbClr val="121212"/>
                          </a:solidFill>
                          <a:effectLst/>
                          <a:latin typeface="Cambria" panose="02040503050406030204" pitchFamily="18" charset="0"/>
                          <a:ea typeface="Times New Roman" panose="02020603050405020304" pitchFamily="18" charset="0"/>
                        </a:rPr>
                        <a:t>er)</a:t>
                      </a:r>
                      <a:r>
                        <a:rPr lang="da-DK" sz="600">
                          <a:solidFill>
                            <a:srgbClr val="121212"/>
                          </a:solidFill>
                          <a:effectLst/>
                          <a:latin typeface="Cambria" panose="02040503050406030204" pitchFamily="18" charset="0"/>
                          <a:ea typeface="Times New Roman" panose="02020603050405020304" pitchFamily="18" charset="0"/>
                        </a:rPr>
                        <a:t>, s</a:t>
                      </a:r>
                      <a:r>
                        <a:rPr lang="da-DK" sz="600" spc="-15">
                          <a:solidFill>
                            <a:srgbClr val="121212"/>
                          </a:solidFill>
                          <a:effectLst/>
                          <a:latin typeface="Cambria" panose="02040503050406030204" pitchFamily="18" charset="0"/>
                          <a:ea typeface="Times New Roman" panose="02020603050405020304" pitchFamily="18" charset="0"/>
                        </a:rPr>
                        <a:t>k</a:t>
                      </a:r>
                      <a:r>
                        <a:rPr lang="da-DK" sz="600">
                          <a:solidFill>
                            <a:srgbClr val="121212"/>
                          </a:solidFill>
                          <a:effectLst/>
                          <a:latin typeface="Cambria" panose="02040503050406030204" pitchFamily="18" charset="0"/>
                          <a:ea typeface="Times New Roman" panose="02020603050405020304" pitchFamily="18" charset="0"/>
                        </a:rPr>
                        <a:t>olepæda</a:t>
                      </a:r>
                      <a:r>
                        <a:rPr lang="da-DK" sz="600" spc="-5">
                          <a:solidFill>
                            <a:srgbClr val="121212"/>
                          </a:solidFill>
                          <a:effectLst/>
                          <a:latin typeface="Cambria" panose="02040503050406030204" pitchFamily="18" charset="0"/>
                          <a:ea typeface="Times New Roman" panose="02020603050405020304" pitchFamily="18" charset="0"/>
                        </a:rPr>
                        <a:t>go</a:t>
                      </a:r>
                      <a:r>
                        <a:rPr lang="da-DK" sz="600">
                          <a:solidFill>
                            <a:srgbClr val="121212"/>
                          </a:solidFill>
                          <a:effectLst/>
                          <a:latin typeface="Cambria" panose="02040503050406030204" pitchFamily="18" charset="0"/>
                          <a:ea typeface="Times New Roman" panose="02020603050405020304" pitchFamily="18" charset="0"/>
                        </a:rPr>
                        <a:t>g </a:t>
                      </a:r>
                      <a:r>
                        <a:rPr lang="da-DK" sz="600" spc="-5">
                          <a:solidFill>
                            <a:srgbClr val="121212"/>
                          </a:solidFill>
                          <a:effectLst/>
                          <a:latin typeface="Cambria" panose="02040503050406030204" pitchFamily="18" charset="0"/>
                          <a:ea typeface="Times New Roman" panose="02020603050405020304" pitchFamily="18" charset="0"/>
                        </a:rPr>
                        <a:t>o</a:t>
                      </a:r>
                      <a:r>
                        <a:rPr lang="da-DK" sz="600">
                          <a:solidFill>
                            <a:srgbClr val="121212"/>
                          </a:solidFill>
                          <a:effectLst/>
                          <a:latin typeface="Cambria" panose="02040503050406030204" pitchFamily="18" charset="0"/>
                          <a:ea typeface="Times New Roman" panose="02020603050405020304" pitchFamily="18" charset="0"/>
                        </a:rPr>
                        <a:t>g</a:t>
                      </a:r>
                      <a:r>
                        <a:rPr lang="da-DK" sz="600" spc="80">
                          <a:solidFill>
                            <a:srgbClr val="121212"/>
                          </a:solidFill>
                          <a:effectLst/>
                          <a:latin typeface="Cambria" panose="02040503050406030204" pitchFamily="18" charset="0"/>
                          <a:ea typeface="Times New Roman" panose="02020603050405020304" pitchFamily="18" charset="0"/>
                        </a:rPr>
                        <a:t> </a:t>
                      </a:r>
                      <a:r>
                        <a:rPr lang="da-DK" sz="600" spc="-20">
                          <a:solidFill>
                            <a:srgbClr val="121212"/>
                          </a:solidFill>
                          <a:effectLst/>
                          <a:latin typeface="Cambria" panose="02040503050406030204" pitchFamily="18" charset="0"/>
                          <a:ea typeface="Times New Roman" panose="02020603050405020304" pitchFamily="18" charset="0"/>
                        </a:rPr>
                        <a:t>S</a:t>
                      </a:r>
                      <a:r>
                        <a:rPr lang="da-DK" sz="600">
                          <a:solidFill>
                            <a:srgbClr val="121212"/>
                          </a:solidFill>
                          <a:effectLst/>
                          <a:latin typeface="Cambria" panose="02040503050406030204" pitchFamily="18" charset="0"/>
                          <a:ea typeface="Times New Roman" panose="02020603050405020304" pitchFamily="18" charset="0"/>
                        </a:rPr>
                        <a:t>SP-</a:t>
                      </a:r>
                      <a:r>
                        <a:rPr lang="da-DK" sz="600" spc="-15">
                          <a:solidFill>
                            <a:srgbClr val="121212"/>
                          </a:solidFill>
                          <a:effectLst/>
                          <a:latin typeface="Cambria" panose="02040503050406030204" pitchFamily="18" charset="0"/>
                          <a:ea typeface="Times New Roman" panose="02020603050405020304" pitchFamily="18" charset="0"/>
                        </a:rPr>
                        <a:t>k</a:t>
                      </a:r>
                      <a:r>
                        <a:rPr lang="da-DK" sz="600">
                          <a:solidFill>
                            <a:srgbClr val="121212"/>
                          </a:solidFill>
                          <a:effectLst/>
                          <a:latin typeface="Cambria" panose="02040503050406030204" pitchFamily="18" charset="0"/>
                          <a:ea typeface="Times New Roman" panose="02020603050405020304" pitchFamily="18" charset="0"/>
                        </a:rPr>
                        <a:t>ontak</a:t>
                      </a:r>
                      <a:r>
                        <a:rPr lang="da-DK" sz="600" spc="-5">
                          <a:solidFill>
                            <a:srgbClr val="121212"/>
                          </a:solidFill>
                          <a:effectLst/>
                          <a:latin typeface="Cambria" panose="02040503050406030204" pitchFamily="18" charset="0"/>
                          <a:ea typeface="Times New Roman" panose="02020603050405020304" pitchFamily="18" charset="0"/>
                        </a:rPr>
                        <a:t>t</a:t>
                      </a:r>
                      <a:r>
                        <a:rPr lang="da-DK" sz="600">
                          <a:solidFill>
                            <a:srgbClr val="121212"/>
                          </a:solidFill>
                          <a:effectLst/>
                          <a:latin typeface="Cambria" panose="02040503050406030204" pitchFamily="18" charset="0"/>
                          <a:ea typeface="Times New Roman" panose="02020603050405020304" pitchFamily="18" charset="0"/>
                        </a:rPr>
                        <a:t>- læ</a:t>
                      </a:r>
                      <a:r>
                        <a:rPr lang="da-DK" sz="600" spc="-10">
                          <a:solidFill>
                            <a:srgbClr val="121212"/>
                          </a:solidFill>
                          <a:effectLst/>
                          <a:latin typeface="Cambria" panose="02040503050406030204" pitchFamily="18" charset="0"/>
                          <a:ea typeface="Times New Roman" panose="02020603050405020304" pitchFamily="18" charset="0"/>
                        </a:rPr>
                        <a:t>r</a:t>
                      </a:r>
                      <a:r>
                        <a:rPr lang="da-DK" sz="600">
                          <a:solidFill>
                            <a:srgbClr val="121212"/>
                          </a:solidFill>
                          <a:effectLst/>
                          <a:latin typeface="Cambria" panose="02040503050406030204" pitchFamily="18" charset="0"/>
                          <a:ea typeface="Times New Roman" panose="02020603050405020304" pitchFamily="18" charset="0"/>
                        </a:rPr>
                        <a:t>e</a:t>
                      </a:r>
                      <a:r>
                        <a:rPr lang="da-DK" sz="600" spc="-55">
                          <a:solidFill>
                            <a:srgbClr val="121212"/>
                          </a:solidFill>
                          <a:effectLst/>
                          <a:latin typeface="Cambria" panose="02040503050406030204" pitchFamily="18" charset="0"/>
                          <a:ea typeface="Times New Roman" panose="02020603050405020304" pitchFamily="18" charset="0"/>
                        </a:rPr>
                        <a:t>r</a:t>
                      </a:r>
                      <a:r>
                        <a:rPr lang="da-DK" sz="600">
                          <a:solidFill>
                            <a:srgbClr val="121212"/>
                          </a:solidFill>
                          <a:effectLst/>
                          <a:latin typeface="Cambria" panose="02040503050406030204" pitchFamily="18" charset="0"/>
                          <a:ea typeface="Times New Roman" panose="02020603050405020304" pitchFamily="18" charset="0"/>
                        </a:rPr>
                        <a:t>,</a:t>
                      </a:r>
                      <a:r>
                        <a:rPr lang="da-DK" sz="600" spc="-10">
                          <a:solidFill>
                            <a:srgbClr val="121212"/>
                          </a:solidFill>
                          <a:effectLst/>
                          <a:latin typeface="Cambria" panose="02040503050406030204" pitchFamily="18" charset="0"/>
                          <a:ea typeface="Times New Roman" panose="02020603050405020304" pitchFamily="18" charset="0"/>
                        </a:rPr>
                        <a:t> </a:t>
                      </a:r>
                      <a:r>
                        <a:rPr lang="da-DK" sz="600">
                          <a:solidFill>
                            <a:srgbClr val="121212"/>
                          </a:solidFill>
                          <a:effectLst/>
                          <a:latin typeface="Cambria" panose="02040503050406030204" pitchFamily="18" charset="0"/>
                          <a:ea typeface="Times New Roman" panose="02020603050405020304" pitchFamily="18" charset="0"/>
                        </a:rPr>
                        <a:t>AK</a:t>
                      </a:r>
                      <a:r>
                        <a:rPr lang="da-DK" sz="600" spc="-50">
                          <a:solidFill>
                            <a:srgbClr val="121212"/>
                          </a:solidFill>
                          <a:effectLst/>
                          <a:latin typeface="Cambria" panose="02040503050406030204" pitchFamily="18" charset="0"/>
                          <a:ea typeface="Times New Roman" panose="02020603050405020304" pitchFamily="18" charset="0"/>
                        </a:rPr>
                        <a:t>T</a:t>
                      </a:r>
                      <a:r>
                        <a:rPr lang="da-DK" sz="600">
                          <a:solidFill>
                            <a:srgbClr val="121212"/>
                          </a:solidFill>
                          <a:effectLst/>
                          <a:latin typeface="Cambria" panose="02040503050406030204" pitchFamily="18" charset="0"/>
                          <a:ea typeface="Times New Roman" panose="02020603050405020304" pitchFamily="18" charset="0"/>
                        </a:rPr>
                        <a:t>/</a:t>
                      </a:r>
                      <a:r>
                        <a:rPr lang="da-DK" sz="600" spc="-10">
                          <a:solidFill>
                            <a:srgbClr val="121212"/>
                          </a:solidFill>
                          <a:effectLst/>
                          <a:latin typeface="Cambria" panose="02040503050406030204" pitchFamily="18" charset="0"/>
                          <a:ea typeface="Times New Roman" panose="02020603050405020304" pitchFamily="18" charset="0"/>
                        </a:rPr>
                        <a:t>R</a:t>
                      </a:r>
                      <a:r>
                        <a:rPr lang="da-DK" sz="600">
                          <a:solidFill>
                            <a:srgbClr val="121212"/>
                          </a:solidFill>
                          <a:effectLst/>
                          <a:latin typeface="Cambria" panose="02040503050406030204" pitchFamily="18" charset="0"/>
                          <a:ea typeface="Times New Roman" panose="02020603050405020304" pitchFamily="18" charset="0"/>
                        </a:rPr>
                        <a:t>elationsmedarbejder)</a:t>
                      </a:r>
                      <a:endParaRPr lang="da-DK" sz="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4E3"/>
                    </a:solidFill>
                  </a:tcPr>
                </a:tc>
                <a:tc>
                  <a:txBody>
                    <a:bodyPr/>
                    <a:lstStyle/>
                    <a:p>
                      <a:pPr>
                        <a:lnSpc>
                          <a:spcPts val="800"/>
                        </a:lnSpc>
                        <a:spcBef>
                          <a:spcPts val="40"/>
                        </a:spcBef>
                        <a:spcAft>
                          <a:spcPts val="0"/>
                        </a:spcAft>
                      </a:pPr>
                      <a:r>
                        <a:rPr lang="da-DK" sz="700">
                          <a:effectLst/>
                          <a:latin typeface="Cambria" panose="02040503050406030204" pitchFamily="18" charset="0"/>
                          <a:ea typeface="Times New Roman" panose="02020603050405020304" pitchFamily="18" charset="0"/>
                        </a:rPr>
                        <a:t>Skoletjenesten </a:t>
                      </a:r>
                      <a:endParaRPr lang="da-DK" sz="800">
                        <a:effectLst/>
                        <a:latin typeface="Times New Roman" panose="02020603050405020304" pitchFamily="18" charset="0"/>
                        <a:ea typeface="Times New Roman" panose="02020603050405020304" pitchFamily="18" charset="0"/>
                      </a:endParaRPr>
                    </a:p>
                    <a:p>
                      <a:pPr>
                        <a:lnSpc>
                          <a:spcPts val="800"/>
                        </a:lnSpc>
                        <a:spcBef>
                          <a:spcPts val="40"/>
                        </a:spcBef>
                        <a:spcAft>
                          <a:spcPts val="0"/>
                        </a:spcAft>
                      </a:pPr>
                      <a:r>
                        <a:rPr lang="da-DK" sz="700">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p>
                      <a:pPr>
                        <a:spcAft>
                          <a:spcPts val="0"/>
                        </a:spcAft>
                      </a:pPr>
                      <a:r>
                        <a:rPr lang="da-DK" sz="600" spc="-20">
                          <a:solidFill>
                            <a:srgbClr val="121212"/>
                          </a:solidFill>
                          <a:effectLst/>
                          <a:latin typeface="Cambria" panose="02040503050406030204" pitchFamily="18" charset="0"/>
                          <a:ea typeface="Times New Roman" panose="02020603050405020304" pitchFamily="18" charset="0"/>
                        </a:rPr>
                        <a:t>S</a:t>
                      </a:r>
                      <a:r>
                        <a:rPr lang="da-DK" sz="600">
                          <a:solidFill>
                            <a:srgbClr val="121212"/>
                          </a:solidFill>
                          <a:effectLst/>
                          <a:latin typeface="Cambria" panose="02040503050406030204" pitchFamily="18" charset="0"/>
                          <a:ea typeface="Times New Roman" panose="02020603050405020304" pitchFamily="18" charset="0"/>
                        </a:rPr>
                        <a:t>SP</a:t>
                      </a:r>
                      <a:r>
                        <a:rPr lang="da-DK" sz="600" spc="-25">
                          <a:solidFill>
                            <a:srgbClr val="121212"/>
                          </a:solidFill>
                          <a:effectLst/>
                          <a:latin typeface="Cambria" panose="02040503050406030204" pitchFamily="18" charset="0"/>
                          <a:ea typeface="Times New Roman" panose="02020603050405020304" pitchFamily="18" charset="0"/>
                        </a:rPr>
                        <a:t> </a:t>
                      </a:r>
                      <a:r>
                        <a:rPr lang="da-DK" sz="600" spc="-15">
                          <a:solidFill>
                            <a:srgbClr val="121212"/>
                          </a:solidFill>
                          <a:effectLst/>
                          <a:latin typeface="Cambria" panose="02040503050406030204" pitchFamily="18" charset="0"/>
                          <a:ea typeface="Times New Roman" panose="02020603050405020304" pitchFamily="18" charset="0"/>
                        </a:rPr>
                        <a:t>k</a:t>
                      </a:r>
                      <a:r>
                        <a:rPr lang="da-DK" sz="600">
                          <a:solidFill>
                            <a:srgbClr val="121212"/>
                          </a:solidFill>
                          <a:effectLst/>
                          <a:latin typeface="Cambria" panose="02040503050406030204" pitchFamily="18" charset="0"/>
                          <a:ea typeface="Times New Roman" panose="02020603050405020304" pitchFamily="18" charset="0"/>
                        </a:rPr>
                        <a:t>onsulent</a:t>
                      </a:r>
                      <a:endParaRPr lang="da-DK" sz="800">
                        <a:effectLst/>
                        <a:latin typeface="Times New Roman" panose="02020603050405020304" pitchFamily="18" charset="0"/>
                        <a:ea typeface="Times New Roman" panose="02020603050405020304" pitchFamily="18" charset="0"/>
                      </a:endParaRPr>
                    </a:p>
                    <a:p>
                      <a:pPr>
                        <a:lnSpc>
                          <a:spcPts val="800"/>
                        </a:lnSpc>
                        <a:spcBef>
                          <a:spcPts val="25"/>
                        </a:spcBef>
                        <a:spcAft>
                          <a:spcPts val="0"/>
                        </a:spcAft>
                      </a:pPr>
                      <a:r>
                        <a:rPr lang="da-DK" sz="700">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p>
                      <a:pPr marR="273050">
                        <a:lnSpc>
                          <a:spcPct val="104000"/>
                        </a:lnSpc>
                        <a:spcAft>
                          <a:spcPts val="0"/>
                        </a:spcAft>
                      </a:pPr>
                      <a:r>
                        <a:rPr lang="da-DK" sz="600">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4E3"/>
                    </a:solidFill>
                  </a:tcPr>
                </a:tc>
                <a:extLst>
                  <a:ext uri="{0D108BD9-81ED-4DB2-BD59-A6C34878D82A}">
                    <a16:rowId xmlns:a16="http://schemas.microsoft.com/office/drawing/2014/main" val="340430852"/>
                  </a:ext>
                </a:extLst>
              </a:tr>
              <a:tr h="1133976">
                <a:tc>
                  <a:txBody>
                    <a:bodyPr/>
                    <a:lstStyle/>
                    <a:p>
                      <a:pPr marL="65405">
                        <a:spcBef>
                          <a:spcPts val="430"/>
                        </a:spcBef>
                        <a:spcAft>
                          <a:spcPts val="0"/>
                        </a:spcAft>
                      </a:pPr>
                      <a:r>
                        <a:rPr lang="da-DK" sz="600" b="1" spc="-15">
                          <a:solidFill>
                            <a:srgbClr val="121212"/>
                          </a:solidFill>
                          <a:effectLst/>
                          <a:latin typeface="Cambria" panose="02040503050406030204" pitchFamily="18" charset="0"/>
                          <a:ea typeface="Times New Roman" panose="02020603050405020304" pitchFamily="18" charset="0"/>
                        </a:rPr>
                        <a:t>K</a:t>
                      </a:r>
                      <a:r>
                        <a:rPr lang="da-DK" sz="600" b="1">
                          <a:solidFill>
                            <a:srgbClr val="121212"/>
                          </a:solidFill>
                          <a:effectLst/>
                          <a:latin typeface="Cambria" panose="02040503050406030204" pitchFamily="18" charset="0"/>
                          <a:ea typeface="Times New Roman" panose="02020603050405020304" pitchFamily="18" charset="0"/>
                        </a:rPr>
                        <a:t>onfliktløsning</a:t>
                      </a:r>
                      <a:endParaRPr lang="da-DK" sz="8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600" b="1">
                          <a:solidFill>
                            <a:srgbClr val="121212"/>
                          </a:solidFill>
                          <a:effectLst/>
                          <a:latin typeface="Cambria" panose="02040503050406030204" pitchFamily="18" charset="0"/>
                          <a:ea typeface="Times New Roman" panose="02020603050405020304" pitchFamily="18" charset="0"/>
                        </a:rPr>
                        <a:t>Identitet</a:t>
                      </a:r>
                      <a:endParaRPr lang="da-DK" sz="8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600" b="1">
                          <a:solidFill>
                            <a:srgbClr val="121212"/>
                          </a:solidFill>
                          <a:effectLst/>
                          <a:latin typeface="Cambria" panose="02040503050406030204" pitchFamily="18" charset="0"/>
                          <a:ea typeface="Times New Roman" panose="02020603050405020304" pitchFamily="18" charset="0"/>
                        </a:rPr>
                        <a:t>H</a:t>
                      </a:r>
                      <a:r>
                        <a:rPr lang="da-DK" sz="600" b="1" spc="-15">
                          <a:solidFill>
                            <a:srgbClr val="121212"/>
                          </a:solidFill>
                          <a:effectLst/>
                          <a:latin typeface="Cambria" panose="02040503050406030204" pitchFamily="18" charset="0"/>
                          <a:ea typeface="Times New Roman" panose="02020603050405020304" pitchFamily="18" charset="0"/>
                        </a:rPr>
                        <a:t>v</a:t>
                      </a:r>
                      <a:r>
                        <a:rPr lang="da-DK" sz="600" b="1">
                          <a:solidFill>
                            <a:srgbClr val="121212"/>
                          </a:solidFill>
                          <a:effectLst/>
                          <a:latin typeface="Cambria" panose="02040503050406030204" pitchFamily="18" charset="0"/>
                          <a:ea typeface="Times New Roman" panose="02020603050405020304" pitchFamily="18" charset="0"/>
                        </a:rPr>
                        <a:t>em</a:t>
                      </a:r>
                      <a:r>
                        <a:rPr lang="da-DK" sz="600" b="1" spc="110">
                          <a:solidFill>
                            <a:srgbClr val="121212"/>
                          </a:solidFill>
                          <a:effectLst/>
                          <a:latin typeface="Cambria" panose="02040503050406030204" pitchFamily="18" charset="0"/>
                          <a:ea typeface="Times New Roman" panose="02020603050405020304" pitchFamily="18" charset="0"/>
                        </a:rPr>
                        <a:t> </a:t>
                      </a:r>
                      <a:r>
                        <a:rPr lang="da-DK" sz="600" b="1">
                          <a:solidFill>
                            <a:srgbClr val="121212"/>
                          </a:solidFill>
                          <a:effectLst/>
                          <a:latin typeface="Cambria" panose="02040503050406030204" pitchFamily="18" charset="0"/>
                          <a:ea typeface="Times New Roman" panose="02020603050405020304" pitchFamily="18" charset="0"/>
                        </a:rPr>
                        <a:t>er</a:t>
                      </a:r>
                      <a:r>
                        <a:rPr lang="da-DK" sz="600" b="1" spc="95">
                          <a:solidFill>
                            <a:srgbClr val="121212"/>
                          </a:solidFill>
                          <a:effectLst/>
                          <a:latin typeface="Cambria" panose="02040503050406030204" pitchFamily="18" charset="0"/>
                          <a:ea typeface="Times New Roman" panose="02020603050405020304" pitchFamily="18" charset="0"/>
                        </a:rPr>
                        <a:t> </a:t>
                      </a:r>
                      <a:r>
                        <a:rPr lang="da-DK" sz="600" b="1">
                          <a:solidFill>
                            <a:srgbClr val="121212"/>
                          </a:solidFill>
                          <a:effectLst/>
                          <a:latin typeface="Cambria" panose="02040503050406030204" pitchFamily="18" charset="0"/>
                          <a:ea typeface="Times New Roman" panose="02020603050405020304" pitchFamily="18" charset="0"/>
                        </a:rPr>
                        <a:t>j</a:t>
                      </a:r>
                      <a:r>
                        <a:rPr lang="da-DK" sz="600" b="1" spc="-5">
                          <a:solidFill>
                            <a:srgbClr val="121212"/>
                          </a:solidFill>
                          <a:effectLst/>
                          <a:latin typeface="Cambria" panose="02040503050406030204" pitchFamily="18" charset="0"/>
                          <a:ea typeface="Times New Roman" panose="02020603050405020304" pitchFamily="18" charset="0"/>
                        </a:rPr>
                        <a:t>e</a:t>
                      </a:r>
                      <a:r>
                        <a:rPr lang="da-DK" sz="600" b="1">
                          <a:solidFill>
                            <a:srgbClr val="121212"/>
                          </a:solidFill>
                          <a:effectLst/>
                          <a:latin typeface="Cambria" panose="02040503050406030204" pitchFamily="18" charset="0"/>
                          <a:ea typeface="Times New Roman" panose="02020603050405020304" pitchFamily="18" charset="0"/>
                        </a:rPr>
                        <a:t>g?</a:t>
                      </a:r>
                      <a:endParaRPr lang="da-DK" sz="800">
                        <a:effectLst/>
                        <a:latin typeface="Times New Roman" panose="02020603050405020304" pitchFamily="18" charset="0"/>
                        <a:ea typeface="Times New Roman" panose="02020603050405020304" pitchFamily="18" charset="0"/>
                      </a:endParaRPr>
                    </a:p>
                    <a:p>
                      <a:pPr marL="65405" marR="285115">
                        <a:lnSpc>
                          <a:spcPct val="104000"/>
                        </a:lnSpc>
                        <a:spcBef>
                          <a:spcPts val="35"/>
                        </a:spcBef>
                        <a:spcAft>
                          <a:spcPts val="0"/>
                        </a:spcAft>
                      </a:pPr>
                      <a:r>
                        <a:rPr lang="da-DK" sz="600" b="1" spc="-15">
                          <a:solidFill>
                            <a:srgbClr val="121212"/>
                          </a:solidFill>
                          <a:effectLst/>
                          <a:latin typeface="Cambria" panose="02040503050406030204" pitchFamily="18" charset="0"/>
                          <a:ea typeface="Times New Roman" panose="02020603050405020304" pitchFamily="18" charset="0"/>
                        </a:rPr>
                        <a:t>Hv</a:t>
                      </a:r>
                      <a:r>
                        <a:rPr lang="da-DK" sz="600" b="1">
                          <a:solidFill>
                            <a:srgbClr val="121212"/>
                          </a:solidFill>
                          <a:effectLst/>
                          <a:latin typeface="Cambria" panose="02040503050406030204" pitchFamily="18" charset="0"/>
                          <a:ea typeface="Times New Roman" panose="02020603050405020304" pitchFamily="18" charset="0"/>
                        </a:rPr>
                        <a:t>em er</a:t>
                      </a:r>
                      <a:r>
                        <a:rPr lang="da-DK" sz="600" b="1" spc="95">
                          <a:solidFill>
                            <a:srgbClr val="121212"/>
                          </a:solidFill>
                          <a:effectLst/>
                          <a:latin typeface="Cambria" panose="02040503050406030204" pitchFamily="18" charset="0"/>
                          <a:ea typeface="Times New Roman" panose="02020603050405020304" pitchFamily="18" charset="0"/>
                        </a:rPr>
                        <a:t> </a:t>
                      </a:r>
                      <a:r>
                        <a:rPr lang="da-DK" sz="600" b="1">
                          <a:solidFill>
                            <a:srgbClr val="121212"/>
                          </a:solidFill>
                          <a:effectLst/>
                          <a:latin typeface="Cambria" panose="02040503050406030204" pitchFamily="18" charset="0"/>
                          <a:ea typeface="Times New Roman" panose="02020603050405020304" pitchFamily="18" charset="0"/>
                        </a:rPr>
                        <a:t>du? Samspil </a:t>
                      </a:r>
                      <a:r>
                        <a:rPr lang="da-DK" sz="600" b="1" spc="-15">
                          <a:solidFill>
                            <a:srgbClr val="121212"/>
                          </a:solidFill>
                          <a:effectLst/>
                          <a:latin typeface="Cambria" panose="02040503050406030204" pitchFamily="18" charset="0"/>
                          <a:ea typeface="Times New Roman" panose="02020603050405020304" pitchFamily="18" charset="0"/>
                        </a:rPr>
                        <a:t>F</a:t>
                      </a:r>
                      <a:r>
                        <a:rPr lang="da-DK" sz="600" b="1">
                          <a:solidFill>
                            <a:srgbClr val="121212"/>
                          </a:solidFill>
                          <a:effectLst/>
                          <a:latin typeface="Cambria" panose="02040503050406030204" pitchFamily="18" charset="0"/>
                          <a:ea typeface="Times New Roman" panose="02020603050405020304" pitchFamily="18" charset="0"/>
                        </a:rPr>
                        <a:t>o</a:t>
                      </a:r>
                      <a:r>
                        <a:rPr lang="da-DK" sz="600" b="1" spc="-10">
                          <a:solidFill>
                            <a:srgbClr val="121212"/>
                          </a:solidFill>
                          <a:effectLst/>
                          <a:latin typeface="Cambria" panose="02040503050406030204" pitchFamily="18" charset="0"/>
                          <a:ea typeface="Times New Roman" panose="02020603050405020304" pitchFamily="18" charset="0"/>
                        </a:rPr>
                        <a:t>r</a:t>
                      </a:r>
                      <a:r>
                        <a:rPr lang="da-DK" sz="600" b="1">
                          <a:solidFill>
                            <a:srgbClr val="121212"/>
                          </a:solidFill>
                          <a:effectLst/>
                          <a:latin typeface="Cambria" panose="02040503050406030204" pitchFamily="18" charset="0"/>
                          <a:ea typeface="Times New Roman" panose="02020603050405020304" pitchFamily="18" charset="0"/>
                        </a:rPr>
                        <a:t>ståelse</a:t>
                      </a:r>
                      <a:r>
                        <a:rPr lang="da-DK" sz="600" b="1" spc="-10">
                          <a:solidFill>
                            <a:srgbClr val="121212"/>
                          </a:solidFill>
                          <a:effectLst/>
                          <a:latin typeface="Cambria" panose="02040503050406030204" pitchFamily="18" charset="0"/>
                          <a:ea typeface="Times New Roman" panose="02020603050405020304" pitchFamily="18" charset="0"/>
                        </a:rPr>
                        <a:t> </a:t>
                      </a:r>
                      <a:r>
                        <a:rPr lang="da-DK" sz="600" b="1" spc="-15">
                          <a:solidFill>
                            <a:srgbClr val="121212"/>
                          </a:solidFill>
                          <a:effectLst/>
                          <a:latin typeface="Cambria" panose="02040503050406030204" pitchFamily="18" charset="0"/>
                          <a:ea typeface="Times New Roman" panose="02020603050405020304" pitchFamily="18" charset="0"/>
                        </a:rPr>
                        <a:t>f</a:t>
                      </a:r>
                      <a:r>
                        <a:rPr lang="da-DK" sz="600" b="1">
                          <a:solidFill>
                            <a:srgbClr val="121212"/>
                          </a:solidFill>
                          <a:effectLst/>
                          <a:latin typeface="Cambria" panose="02040503050406030204" pitchFamily="18" charset="0"/>
                          <a:ea typeface="Times New Roman" panose="02020603050405020304" pitchFamily="18" charset="0"/>
                        </a:rPr>
                        <a:t>or</a:t>
                      </a:r>
                      <a:r>
                        <a:rPr lang="da-DK" sz="600" b="1" spc="90">
                          <a:solidFill>
                            <a:srgbClr val="121212"/>
                          </a:solidFill>
                          <a:effectLst/>
                          <a:latin typeface="Cambria" panose="02040503050406030204" pitchFamily="18" charset="0"/>
                          <a:ea typeface="Times New Roman" panose="02020603050405020304" pitchFamily="18" charset="0"/>
                        </a:rPr>
                        <a:t> </a:t>
                      </a:r>
                      <a:r>
                        <a:rPr lang="da-DK" sz="600" b="1">
                          <a:solidFill>
                            <a:srgbClr val="121212"/>
                          </a:solidFill>
                          <a:effectLst/>
                          <a:latin typeface="Cambria" panose="02040503050406030204" pitchFamily="18" charset="0"/>
                          <a:ea typeface="Times New Roman" panose="02020603050405020304" pitchFamily="18" charset="0"/>
                        </a:rPr>
                        <a:t>det sociale</a:t>
                      </a:r>
                      <a:endParaRPr lang="da-DK" sz="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marL="65405" marR="537210">
                        <a:lnSpc>
                          <a:spcPct val="104000"/>
                        </a:lnSpc>
                        <a:spcBef>
                          <a:spcPts val="430"/>
                        </a:spcBef>
                        <a:spcAft>
                          <a:spcPts val="0"/>
                        </a:spcAft>
                      </a:pPr>
                      <a:r>
                        <a:rPr lang="da-DK" sz="600">
                          <a:effectLst/>
                          <a:latin typeface="Cambria" panose="02040503050406030204" pitchFamily="18" charset="0"/>
                          <a:ea typeface="Times New Roman" panose="02020603050405020304" pitchFamily="18" charset="0"/>
                        </a:rPr>
                        <a:t>Grib konflikten. </a:t>
                      </a:r>
                      <a:endParaRPr lang="da-DK" sz="800">
                        <a:effectLst/>
                        <a:latin typeface="Times New Roman" panose="02020603050405020304" pitchFamily="18" charset="0"/>
                        <a:ea typeface="Times New Roman" panose="02020603050405020304" pitchFamily="18" charset="0"/>
                      </a:endParaRPr>
                    </a:p>
                    <a:p>
                      <a:pPr marL="65405" marR="537210">
                        <a:lnSpc>
                          <a:spcPct val="104000"/>
                        </a:lnSpc>
                        <a:spcBef>
                          <a:spcPts val="430"/>
                        </a:spcBef>
                        <a:spcAft>
                          <a:spcPts val="0"/>
                        </a:spcAft>
                      </a:pPr>
                      <a:r>
                        <a:rPr lang="da-DK" sz="600" b="1" u="none" strike="noStrike">
                          <a:solidFill>
                            <a:srgbClr val="747676"/>
                          </a:solidFill>
                          <a:effectLst/>
                          <a:latin typeface="Cambria" panose="02040503050406030204" pitchFamily="18" charset="0"/>
                          <a:ea typeface="Times New Roman" panose="02020603050405020304" pitchFamily="18" charset="0"/>
                          <a:hlinkClick r:id="rId4"/>
                        </a:rPr>
                        <a:t>ww</a:t>
                      </a:r>
                      <a:r>
                        <a:rPr lang="da-DK" sz="600" b="1" u="none" strike="noStrike" spc="-20">
                          <a:solidFill>
                            <a:srgbClr val="747676"/>
                          </a:solidFill>
                          <a:effectLst/>
                          <a:latin typeface="Cambria" panose="02040503050406030204" pitchFamily="18" charset="0"/>
                          <a:ea typeface="Times New Roman" panose="02020603050405020304" pitchFamily="18" charset="0"/>
                          <a:hlinkClick r:id="rId4"/>
                        </a:rPr>
                        <a:t>w</a:t>
                      </a:r>
                      <a:r>
                        <a:rPr lang="da-DK" sz="600" b="1" u="none" strike="noStrike">
                          <a:solidFill>
                            <a:srgbClr val="747676"/>
                          </a:solidFill>
                          <a:effectLst/>
                          <a:latin typeface="Cambria" panose="02040503050406030204" pitchFamily="18" charset="0"/>
                          <a:ea typeface="Times New Roman" panose="02020603050405020304" pitchFamily="18" charset="0"/>
                          <a:hlinkClick r:id="rId4"/>
                        </a:rPr>
                        <a:t>.dcum.dk</a:t>
                      </a:r>
                      <a:r>
                        <a:rPr lang="da-DK" sz="600" b="1">
                          <a:solidFill>
                            <a:srgbClr val="747676"/>
                          </a:solidFill>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p>
                      <a:pPr marL="65405" marR="537210">
                        <a:lnSpc>
                          <a:spcPct val="104000"/>
                        </a:lnSpc>
                        <a:spcBef>
                          <a:spcPts val="430"/>
                        </a:spcBef>
                        <a:spcAft>
                          <a:spcPts val="0"/>
                        </a:spcAft>
                      </a:pPr>
                      <a:r>
                        <a:rPr lang="da-DK" sz="600" b="1" u="none" strike="noStrike">
                          <a:solidFill>
                            <a:srgbClr val="747676"/>
                          </a:solidFill>
                          <a:effectLst/>
                          <a:latin typeface="Cambria" panose="02040503050406030204" pitchFamily="18" charset="0"/>
                          <a:ea typeface="Times New Roman" panose="02020603050405020304" pitchFamily="18" charset="0"/>
                          <a:hlinkClick r:id="rId3"/>
                        </a:rPr>
                        <a:t>ww</a:t>
                      </a:r>
                      <a:r>
                        <a:rPr lang="da-DK" sz="600" b="1" u="none" strike="noStrike" spc="-20">
                          <a:solidFill>
                            <a:srgbClr val="747676"/>
                          </a:solidFill>
                          <a:effectLst/>
                          <a:latin typeface="Cambria" panose="02040503050406030204" pitchFamily="18" charset="0"/>
                          <a:ea typeface="Times New Roman" panose="02020603050405020304" pitchFamily="18" charset="0"/>
                          <a:hlinkClick r:id="rId3"/>
                        </a:rPr>
                        <a:t>w</a:t>
                      </a:r>
                      <a:r>
                        <a:rPr lang="da-DK" sz="600" b="1" u="none" strike="noStrike">
                          <a:solidFill>
                            <a:srgbClr val="747676"/>
                          </a:solidFill>
                          <a:effectLst/>
                          <a:latin typeface="Cambria" panose="02040503050406030204" pitchFamily="18" charset="0"/>
                          <a:ea typeface="Times New Roman" panose="02020603050405020304" pitchFamily="18" charset="0"/>
                          <a:hlinkClick r:id="rId3"/>
                        </a:rPr>
                        <a:t>.kla</a:t>
                      </a:r>
                      <a:r>
                        <a:rPr lang="da-DK" sz="600" b="1" u="none" strike="noStrike" spc="-15">
                          <a:solidFill>
                            <a:srgbClr val="747676"/>
                          </a:solidFill>
                          <a:effectLst/>
                          <a:latin typeface="Cambria" panose="02040503050406030204" pitchFamily="18" charset="0"/>
                          <a:ea typeface="Times New Roman" panose="02020603050405020304" pitchFamily="18" charset="0"/>
                          <a:hlinkClick r:id="rId3"/>
                        </a:rPr>
                        <a:t>s</a:t>
                      </a:r>
                      <a:r>
                        <a:rPr lang="da-DK" sz="600" b="1" u="none" strike="noStrike">
                          <a:solidFill>
                            <a:srgbClr val="747676"/>
                          </a:solidFill>
                          <a:effectLst/>
                          <a:latin typeface="Cambria" panose="02040503050406030204" pitchFamily="18" charset="0"/>
                          <a:ea typeface="Times New Roman" panose="02020603050405020304" pitchFamily="18" charset="0"/>
                          <a:hlinkClick r:id="rId3"/>
                        </a:rPr>
                        <a:t>setrivsel.dk</a:t>
                      </a:r>
                      <a:endParaRPr lang="da-DK" sz="800">
                        <a:effectLst/>
                        <a:latin typeface="Times New Roman" panose="02020603050405020304" pitchFamily="18" charset="0"/>
                        <a:ea typeface="Times New Roman" panose="02020603050405020304" pitchFamily="18" charset="0"/>
                      </a:endParaRPr>
                    </a:p>
                    <a:p>
                      <a:pPr marL="65405" marR="537210">
                        <a:lnSpc>
                          <a:spcPct val="104000"/>
                        </a:lnSpc>
                        <a:spcBef>
                          <a:spcPts val="430"/>
                        </a:spcBef>
                        <a:spcAft>
                          <a:spcPts val="0"/>
                        </a:spcAft>
                      </a:pPr>
                      <a:r>
                        <a:rPr lang="da-DK" sz="600">
                          <a:effectLst/>
                          <a:latin typeface="Cambria" panose="02040503050406030204" pitchFamily="18" charset="0"/>
                          <a:ea typeface="Times New Roman" panose="02020603050405020304" pitchFamily="18" charset="0"/>
                        </a:rPr>
                        <a:t>Alle de andre gør det! </a:t>
                      </a:r>
                      <a:r>
                        <a:rPr lang="da-DK" sz="600" u="sng">
                          <a:solidFill>
                            <a:srgbClr val="808080"/>
                          </a:solidFill>
                          <a:effectLst/>
                          <a:latin typeface="Cambria" panose="02040503050406030204" pitchFamily="18" charset="0"/>
                          <a:ea typeface="Times New Roman" panose="02020603050405020304" pitchFamily="18" charset="0"/>
                          <a:hlinkClick r:id="rId5"/>
                        </a:rPr>
                        <a:t>www.dkr.dk</a:t>
                      </a:r>
                      <a:r>
                        <a:rPr lang="da-DK" sz="600">
                          <a:solidFill>
                            <a:srgbClr val="808080"/>
                          </a:solidFill>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p>
                      <a:pPr marL="65405" marR="537210">
                        <a:lnSpc>
                          <a:spcPct val="104000"/>
                        </a:lnSpc>
                        <a:spcBef>
                          <a:spcPts val="430"/>
                        </a:spcBef>
                        <a:spcAft>
                          <a:spcPts val="0"/>
                        </a:spcAft>
                      </a:pPr>
                      <a:r>
                        <a:rPr lang="da-DK" sz="600">
                          <a:effectLst/>
                          <a:latin typeface="Cambria" panose="02040503050406030204" pitchFamily="18" charset="0"/>
                          <a:ea typeface="Times New Roman" panose="02020603050405020304" pitchFamily="18" charset="0"/>
                        </a:rPr>
                        <a:t>Social pejling forløb</a:t>
                      </a:r>
                      <a:endParaRPr lang="da-DK" sz="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marL="65405">
                        <a:spcBef>
                          <a:spcPts val="430"/>
                        </a:spcBef>
                        <a:spcAft>
                          <a:spcPts val="0"/>
                        </a:spcAft>
                      </a:pPr>
                      <a:r>
                        <a:rPr lang="da-DK" sz="600" b="1" u="none" strike="noStrike">
                          <a:solidFill>
                            <a:srgbClr val="747676"/>
                          </a:solidFill>
                          <a:effectLst/>
                          <a:latin typeface="Cambria" panose="02040503050406030204" pitchFamily="18" charset="0"/>
                          <a:ea typeface="Times New Roman" panose="02020603050405020304" pitchFamily="18" charset="0"/>
                          <a:hlinkClick r:id="rId2"/>
                        </a:rPr>
                        <a:t>ww</a:t>
                      </a:r>
                      <a:r>
                        <a:rPr lang="da-DK" sz="600" b="1" u="none" strike="noStrike" spc="-20">
                          <a:solidFill>
                            <a:srgbClr val="747676"/>
                          </a:solidFill>
                          <a:effectLst/>
                          <a:latin typeface="Cambria" panose="02040503050406030204" pitchFamily="18" charset="0"/>
                          <a:ea typeface="Times New Roman" panose="02020603050405020304" pitchFamily="18" charset="0"/>
                          <a:hlinkClick r:id="rId2"/>
                        </a:rPr>
                        <a:t>w</a:t>
                      </a:r>
                      <a:r>
                        <a:rPr lang="da-DK" sz="600" b="1" u="none" strike="noStrike">
                          <a:solidFill>
                            <a:srgbClr val="747676"/>
                          </a:solidFill>
                          <a:effectLst/>
                          <a:latin typeface="Cambria" panose="02040503050406030204" pitchFamily="18" charset="0"/>
                          <a:ea typeface="Times New Roman" panose="02020603050405020304" pitchFamily="18" charset="0"/>
                          <a:hlinkClick r:id="rId2"/>
                        </a:rPr>
                        <a:t>.</a:t>
                      </a:r>
                      <a:r>
                        <a:rPr lang="da-DK" sz="600" b="1" u="none" strike="noStrike" spc="-20">
                          <a:solidFill>
                            <a:srgbClr val="747676"/>
                          </a:solidFill>
                          <a:effectLst/>
                          <a:latin typeface="Cambria" panose="02040503050406030204" pitchFamily="18" charset="0"/>
                          <a:ea typeface="Times New Roman" panose="02020603050405020304" pitchFamily="18" charset="0"/>
                          <a:hlinkClick r:id="rId2"/>
                        </a:rPr>
                        <a:t>f</a:t>
                      </a:r>
                      <a:r>
                        <a:rPr lang="da-DK" sz="600" b="1" u="none" strike="noStrike">
                          <a:solidFill>
                            <a:srgbClr val="747676"/>
                          </a:solidFill>
                          <a:effectLst/>
                          <a:latin typeface="Cambria" panose="02040503050406030204" pitchFamily="18" charset="0"/>
                          <a:ea typeface="Times New Roman" panose="02020603050405020304" pitchFamily="18" charset="0"/>
                          <a:hlinkClick r:id="rId2"/>
                        </a:rPr>
                        <a:t>o</a:t>
                      </a:r>
                      <a:r>
                        <a:rPr lang="da-DK" sz="600" b="1" u="none" strike="noStrike" spc="-5">
                          <a:solidFill>
                            <a:srgbClr val="747676"/>
                          </a:solidFill>
                          <a:effectLst/>
                          <a:latin typeface="Cambria" panose="02040503050406030204" pitchFamily="18" charset="0"/>
                          <a:ea typeface="Times New Roman" panose="02020603050405020304" pitchFamily="18" charset="0"/>
                          <a:hlinkClick r:id="rId2"/>
                        </a:rPr>
                        <a:t>r</a:t>
                      </a:r>
                      <a:r>
                        <a:rPr lang="da-DK" sz="600" b="1" u="none" strike="noStrike">
                          <a:solidFill>
                            <a:srgbClr val="747676"/>
                          </a:solidFill>
                          <a:effectLst/>
                          <a:latin typeface="Cambria" panose="02040503050406030204" pitchFamily="18" charset="0"/>
                          <a:ea typeface="Times New Roman" panose="02020603050405020304" pitchFamily="18" charset="0"/>
                          <a:hlinkClick r:id="rId2"/>
                        </a:rPr>
                        <a:t>aeld</a:t>
                      </a:r>
                      <a:r>
                        <a:rPr lang="da-DK" sz="600" b="1" u="none" strike="noStrike" spc="-10">
                          <a:solidFill>
                            <a:srgbClr val="747676"/>
                          </a:solidFill>
                          <a:effectLst/>
                          <a:latin typeface="Cambria" panose="02040503050406030204" pitchFamily="18" charset="0"/>
                          <a:ea typeface="Times New Roman" panose="02020603050405020304" pitchFamily="18" charset="0"/>
                          <a:hlinkClick r:id="rId2"/>
                        </a:rPr>
                        <a:t>r</a:t>
                      </a:r>
                      <a:r>
                        <a:rPr lang="da-DK" sz="600" b="1" u="none" strike="noStrike">
                          <a:solidFill>
                            <a:srgbClr val="747676"/>
                          </a:solidFill>
                          <a:effectLst/>
                          <a:latin typeface="Cambria" panose="02040503050406030204" pitchFamily="18" charset="0"/>
                          <a:ea typeface="Times New Roman" panose="02020603050405020304" pitchFamily="18" charset="0"/>
                          <a:hlinkClick r:id="rId2"/>
                        </a:rPr>
                        <a:t>efiduse</a:t>
                      </a:r>
                      <a:r>
                        <a:rPr lang="da-DK" sz="600" b="1" u="none" strike="noStrike" spc="-60">
                          <a:solidFill>
                            <a:srgbClr val="747676"/>
                          </a:solidFill>
                          <a:effectLst/>
                          <a:latin typeface="Cambria" panose="02040503050406030204" pitchFamily="18" charset="0"/>
                          <a:ea typeface="Times New Roman" panose="02020603050405020304" pitchFamily="18" charset="0"/>
                          <a:hlinkClick r:id="rId2"/>
                        </a:rPr>
                        <a:t>r</a:t>
                      </a:r>
                      <a:r>
                        <a:rPr lang="da-DK" sz="600" b="1" u="none" strike="noStrike">
                          <a:solidFill>
                            <a:srgbClr val="747676"/>
                          </a:solidFill>
                          <a:effectLst/>
                          <a:latin typeface="Cambria" panose="02040503050406030204" pitchFamily="18" charset="0"/>
                          <a:ea typeface="Times New Roman" panose="02020603050405020304" pitchFamily="18" charset="0"/>
                          <a:hlinkClick r:id="rId2"/>
                        </a:rPr>
                        <a:t>.dk</a:t>
                      </a:r>
                      <a:endParaRPr lang="da-DK" sz="8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600" b="1" u="none" strike="noStrike">
                          <a:solidFill>
                            <a:srgbClr val="747676"/>
                          </a:solidFill>
                          <a:effectLst/>
                          <a:latin typeface="Cambria" panose="02040503050406030204" pitchFamily="18" charset="0"/>
                          <a:ea typeface="Times New Roman" panose="02020603050405020304" pitchFamily="18" charset="0"/>
                          <a:hlinkClick r:id="rId3"/>
                        </a:rPr>
                        <a:t>ww</a:t>
                      </a:r>
                      <a:r>
                        <a:rPr lang="da-DK" sz="600" b="1" u="none" strike="noStrike" spc="-20">
                          <a:solidFill>
                            <a:srgbClr val="747676"/>
                          </a:solidFill>
                          <a:effectLst/>
                          <a:latin typeface="Cambria" panose="02040503050406030204" pitchFamily="18" charset="0"/>
                          <a:ea typeface="Times New Roman" panose="02020603050405020304" pitchFamily="18" charset="0"/>
                          <a:hlinkClick r:id="rId3"/>
                        </a:rPr>
                        <a:t>w</a:t>
                      </a:r>
                      <a:r>
                        <a:rPr lang="da-DK" sz="600" b="1" u="none" strike="noStrike">
                          <a:solidFill>
                            <a:srgbClr val="747676"/>
                          </a:solidFill>
                          <a:effectLst/>
                          <a:latin typeface="Cambria" panose="02040503050406030204" pitchFamily="18" charset="0"/>
                          <a:ea typeface="Times New Roman" panose="02020603050405020304" pitchFamily="18" charset="0"/>
                          <a:hlinkClick r:id="rId3"/>
                        </a:rPr>
                        <a:t>.kla</a:t>
                      </a:r>
                      <a:r>
                        <a:rPr lang="da-DK" sz="600" b="1" u="none" strike="noStrike" spc="-15">
                          <a:solidFill>
                            <a:srgbClr val="747676"/>
                          </a:solidFill>
                          <a:effectLst/>
                          <a:latin typeface="Cambria" panose="02040503050406030204" pitchFamily="18" charset="0"/>
                          <a:ea typeface="Times New Roman" panose="02020603050405020304" pitchFamily="18" charset="0"/>
                          <a:hlinkClick r:id="rId3"/>
                        </a:rPr>
                        <a:t>s</a:t>
                      </a:r>
                      <a:r>
                        <a:rPr lang="da-DK" sz="600" b="1" u="none" strike="noStrike">
                          <a:solidFill>
                            <a:srgbClr val="747676"/>
                          </a:solidFill>
                          <a:effectLst/>
                          <a:latin typeface="Cambria" panose="02040503050406030204" pitchFamily="18" charset="0"/>
                          <a:ea typeface="Times New Roman" panose="02020603050405020304" pitchFamily="18" charset="0"/>
                          <a:hlinkClick r:id="rId3"/>
                        </a:rPr>
                        <a:t>setrivsel.dk</a:t>
                      </a:r>
                      <a:endParaRPr lang="da-DK" sz="8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600" b="1">
                          <a:solidFill>
                            <a:srgbClr val="747676"/>
                          </a:solidFill>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600">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600">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600">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600">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p>
                      <a:pPr>
                        <a:spcBef>
                          <a:spcPts val="35"/>
                        </a:spcBef>
                        <a:spcAft>
                          <a:spcPts val="0"/>
                        </a:spcAft>
                      </a:pPr>
                      <a:r>
                        <a:rPr lang="da-DK" sz="600">
                          <a:effectLst/>
                          <a:latin typeface="Cambria" panose="02040503050406030204" pitchFamily="18" charset="0"/>
                          <a:ea typeface="Times New Roman" panose="02020603050405020304" pitchFamily="18" charset="0"/>
                        </a:rPr>
                        <a:t>Alle de andre gør det! </a:t>
                      </a:r>
                      <a:r>
                        <a:rPr lang="da-DK" sz="600" u="sng">
                          <a:solidFill>
                            <a:srgbClr val="808080"/>
                          </a:solidFill>
                          <a:effectLst/>
                          <a:latin typeface="Cambria" panose="02040503050406030204" pitchFamily="18" charset="0"/>
                          <a:ea typeface="Times New Roman" panose="02020603050405020304" pitchFamily="18" charset="0"/>
                          <a:hlinkClick r:id="rId5"/>
                        </a:rPr>
                        <a:t>www.dkr.dk</a:t>
                      </a:r>
                      <a:endParaRPr lang="da-DK" sz="8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600">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p>
                      <a:pPr>
                        <a:spcBef>
                          <a:spcPts val="35"/>
                        </a:spcBef>
                        <a:spcAft>
                          <a:spcPts val="0"/>
                        </a:spcAft>
                      </a:pPr>
                      <a:r>
                        <a:rPr lang="da-DK" sz="600">
                          <a:effectLst/>
                          <a:latin typeface="Cambria" panose="02040503050406030204" pitchFamily="18" charset="0"/>
                          <a:ea typeface="Times New Roman" panose="02020603050405020304" pitchFamily="18" charset="0"/>
                        </a:rPr>
                        <a:t>Social pejling forløb</a:t>
                      </a:r>
                      <a:endParaRPr lang="da-DK" sz="8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600">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600">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marL="65405" marR="63500">
                        <a:lnSpc>
                          <a:spcPct val="104000"/>
                        </a:lnSpc>
                        <a:spcBef>
                          <a:spcPts val="430"/>
                        </a:spcBef>
                        <a:spcAft>
                          <a:spcPts val="0"/>
                        </a:spcAft>
                      </a:pPr>
                      <a:r>
                        <a:rPr lang="da-DK" sz="600" b="1" spc="-70">
                          <a:solidFill>
                            <a:srgbClr val="121212"/>
                          </a:solidFill>
                          <a:effectLst/>
                          <a:latin typeface="Cambria" panose="02040503050406030204" pitchFamily="18" charset="0"/>
                          <a:ea typeface="Times New Roman" panose="02020603050405020304" pitchFamily="18" charset="0"/>
                        </a:rPr>
                        <a:t>T</a:t>
                      </a:r>
                      <a:r>
                        <a:rPr lang="da-DK" sz="600" b="1">
                          <a:solidFill>
                            <a:srgbClr val="121212"/>
                          </a:solidFill>
                          <a:effectLst/>
                          <a:latin typeface="Cambria" panose="02040503050406030204" pitchFamily="18" charset="0"/>
                          <a:ea typeface="Times New Roman" panose="02020603050405020304" pitchFamily="18" charset="0"/>
                        </a:rPr>
                        <a:t>eamet</a:t>
                      </a:r>
                      <a:r>
                        <a:rPr lang="da-DK" sz="600" b="1" spc="140">
                          <a:solidFill>
                            <a:srgbClr val="121212"/>
                          </a:solidFill>
                          <a:effectLst/>
                          <a:latin typeface="Cambria" panose="02040503050406030204" pitchFamily="18" charset="0"/>
                          <a:ea typeface="Times New Roman" panose="02020603050405020304" pitchFamily="18" charset="0"/>
                        </a:rPr>
                        <a:t> </a:t>
                      </a:r>
                      <a:r>
                        <a:rPr lang="da-DK" sz="600" b="1">
                          <a:solidFill>
                            <a:srgbClr val="121212"/>
                          </a:solidFill>
                          <a:effectLst/>
                          <a:latin typeface="Cambria" panose="02040503050406030204" pitchFamily="18" charset="0"/>
                          <a:ea typeface="Times New Roman" panose="02020603050405020304" pitchFamily="18" charset="0"/>
                        </a:rPr>
                        <a:t>på</a:t>
                      </a:r>
                      <a:r>
                        <a:rPr lang="da-DK" sz="600" b="1" spc="15">
                          <a:solidFill>
                            <a:srgbClr val="121212"/>
                          </a:solidFill>
                          <a:effectLst/>
                          <a:latin typeface="Cambria" panose="02040503050406030204" pitchFamily="18" charset="0"/>
                          <a:ea typeface="Times New Roman" panose="02020603050405020304" pitchFamily="18" charset="0"/>
                        </a:rPr>
                        <a:t> </a:t>
                      </a:r>
                      <a:r>
                        <a:rPr lang="da-DK" sz="600" b="1">
                          <a:solidFill>
                            <a:srgbClr val="121212"/>
                          </a:solidFill>
                          <a:effectLst/>
                          <a:latin typeface="Cambria" panose="02040503050406030204" pitchFamily="18" charset="0"/>
                          <a:ea typeface="Times New Roman" panose="02020603050405020304" pitchFamily="18" charset="0"/>
                        </a:rPr>
                        <a:t>årgan</a:t>
                      </a:r>
                      <a:r>
                        <a:rPr lang="da-DK" sz="600" b="1" spc="-5">
                          <a:solidFill>
                            <a:srgbClr val="121212"/>
                          </a:solidFill>
                          <a:effectLst/>
                          <a:latin typeface="Cambria" panose="02040503050406030204" pitchFamily="18" charset="0"/>
                          <a:ea typeface="Times New Roman" panose="02020603050405020304" pitchFamily="18" charset="0"/>
                        </a:rPr>
                        <a:t>g</a:t>
                      </a:r>
                      <a:r>
                        <a:rPr lang="da-DK" sz="600" b="1">
                          <a:solidFill>
                            <a:srgbClr val="121212"/>
                          </a:solidFill>
                          <a:effectLst/>
                          <a:latin typeface="Cambria" panose="02040503050406030204" pitchFamily="18" charset="0"/>
                          <a:ea typeface="Times New Roman" panose="02020603050405020304" pitchFamily="18" charset="0"/>
                        </a:rPr>
                        <a:t>en </a:t>
                      </a:r>
                      <a:r>
                        <a:rPr lang="da-DK" sz="600">
                          <a:solidFill>
                            <a:srgbClr val="121212"/>
                          </a:solidFill>
                          <a:effectLst/>
                          <a:latin typeface="Cambria" panose="02040503050406030204" pitchFamily="18" charset="0"/>
                          <a:ea typeface="Times New Roman" panose="02020603050405020304" pitchFamily="18" charset="0"/>
                        </a:rPr>
                        <a:t>(kla</a:t>
                      </a:r>
                      <a:r>
                        <a:rPr lang="da-DK" sz="600" spc="-20">
                          <a:solidFill>
                            <a:srgbClr val="121212"/>
                          </a:solidFill>
                          <a:effectLst/>
                          <a:latin typeface="Cambria" panose="02040503050406030204" pitchFamily="18" charset="0"/>
                          <a:ea typeface="Times New Roman" panose="02020603050405020304" pitchFamily="18" charset="0"/>
                        </a:rPr>
                        <a:t>s</a:t>
                      </a:r>
                      <a:r>
                        <a:rPr lang="da-DK" sz="600">
                          <a:solidFill>
                            <a:srgbClr val="121212"/>
                          </a:solidFill>
                          <a:effectLst/>
                          <a:latin typeface="Cambria" panose="02040503050406030204" pitchFamily="18" charset="0"/>
                          <a:ea typeface="Times New Roman" panose="02020603050405020304" pitchFamily="18" charset="0"/>
                        </a:rPr>
                        <a:t>seteamet</a:t>
                      </a:r>
                      <a:r>
                        <a:rPr lang="da-DK" sz="600" spc="-10">
                          <a:solidFill>
                            <a:srgbClr val="121212"/>
                          </a:solidFill>
                          <a:effectLst/>
                          <a:latin typeface="Cambria" panose="02040503050406030204" pitchFamily="18" charset="0"/>
                          <a:ea typeface="Times New Roman" panose="02020603050405020304" pitchFamily="18" charset="0"/>
                        </a:rPr>
                        <a:t> </a:t>
                      </a:r>
                      <a:r>
                        <a:rPr lang="da-DK" sz="500">
                          <a:solidFill>
                            <a:srgbClr val="121212"/>
                          </a:solidFill>
                          <a:effectLst/>
                          <a:latin typeface="Cambria" panose="02040503050406030204" pitchFamily="18" charset="0"/>
                          <a:ea typeface="Times New Roman" panose="02020603050405020304" pitchFamily="18" charset="0"/>
                        </a:rPr>
                        <a:t>(læ</a:t>
                      </a:r>
                      <a:r>
                        <a:rPr lang="da-DK" sz="500" spc="-10">
                          <a:solidFill>
                            <a:srgbClr val="121212"/>
                          </a:solidFill>
                          <a:effectLst/>
                          <a:latin typeface="Cambria" panose="02040503050406030204" pitchFamily="18" charset="0"/>
                          <a:ea typeface="Times New Roman" panose="02020603050405020304" pitchFamily="18" charset="0"/>
                        </a:rPr>
                        <a:t>r</a:t>
                      </a:r>
                      <a:r>
                        <a:rPr lang="da-DK" sz="500">
                          <a:solidFill>
                            <a:srgbClr val="121212"/>
                          </a:solidFill>
                          <a:effectLst/>
                          <a:latin typeface="Cambria" panose="02040503050406030204" pitchFamily="18" charset="0"/>
                          <a:ea typeface="Times New Roman" panose="02020603050405020304" pitchFamily="18" charset="0"/>
                        </a:rPr>
                        <a:t>e</a:t>
                      </a:r>
                      <a:r>
                        <a:rPr lang="da-DK" sz="500" spc="-10">
                          <a:solidFill>
                            <a:srgbClr val="121212"/>
                          </a:solidFill>
                          <a:effectLst/>
                          <a:latin typeface="Cambria" panose="02040503050406030204" pitchFamily="18" charset="0"/>
                          <a:ea typeface="Times New Roman" panose="02020603050405020304" pitchFamily="18" charset="0"/>
                        </a:rPr>
                        <a:t>r</a:t>
                      </a:r>
                      <a:r>
                        <a:rPr lang="da-DK" sz="500">
                          <a:solidFill>
                            <a:srgbClr val="121212"/>
                          </a:solidFill>
                          <a:effectLst/>
                          <a:latin typeface="Cambria" panose="02040503050406030204" pitchFamily="18" charset="0"/>
                          <a:ea typeface="Times New Roman" panose="02020603050405020304" pitchFamily="18" charset="0"/>
                        </a:rPr>
                        <a:t>e</a:t>
                      </a:r>
                      <a:r>
                        <a:rPr lang="da-DK" sz="500" spc="-10">
                          <a:solidFill>
                            <a:srgbClr val="121212"/>
                          </a:solidFill>
                          <a:effectLst/>
                          <a:latin typeface="Cambria" panose="02040503050406030204" pitchFamily="18" charset="0"/>
                          <a:ea typeface="Times New Roman" panose="02020603050405020304" pitchFamily="18" charset="0"/>
                        </a:rPr>
                        <a:t>/</a:t>
                      </a:r>
                      <a:r>
                        <a:rPr lang="da-DK" sz="500">
                          <a:solidFill>
                            <a:srgbClr val="121212"/>
                          </a:solidFill>
                          <a:effectLst/>
                          <a:latin typeface="Cambria" panose="02040503050406030204" pitchFamily="18" charset="0"/>
                          <a:ea typeface="Times New Roman" panose="02020603050405020304" pitchFamily="18" charset="0"/>
                        </a:rPr>
                        <a:t>pæda</a:t>
                      </a:r>
                      <a:r>
                        <a:rPr lang="da-DK" sz="500" spc="-5">
                          <a:solidFill>
                            <a:srgbClr val="121212"/>
                          </a:solidFill>
                          <a:effectLst/>
                          <a:latin typeface="Cambria" panose="02040503050406030204" pitchFamily="18" charset="0"/>
                          <a:ea typeface="Times New Roman" panose="02020603050405020304" pitchFamily="18" charset="0"/>
                        </a:rPr>
                        <a:t>gog</a:t>
                      </a:r>
                      <a:r>
                        <a:rPr lang="da-DK" sz="500">
                          <a:solidFill>
                            <a:srgbClr val="121212"/>
                          </a:solidFill>
                          <a:effectLst/>
                          <a:latin typeface="Cambria" panose="02040503050406030204" pitchFamily="18" charset="0"/>
                          <a:ea typeface="Times New Roman" panose="02020603050405020304" pitchFamily="18" charset="0"/>
                        </a:rPr>
                        <a:t>er)</a:t>
                      </a:r>
                      <a:r>
                        <a:rPr lang="da-DK" sz="600">
                          <a:solidFill>
                            <a:srgbClr val="121212"/>
                          </a:solidFill>
                          <a:effectLst/>
                          <a:latin typeface="Cambria" panose="02040503050406030204" pitchFamily="18" charset="0"/>
                          <a:ea typeface="Times New Roman" panose="02020603050405020304" pitchFamily="18" charset="0"/>
                        </a:rPr>
                        <a:t>, s</a:t>
                      </a:r>
                      <a:r>
                        <a:rPr lang="da-DK" sz="600" spc="-15">
                          <a:solidFill>
                            <a:srgbClr val="121212"/>
                          </a:solidFill>
                          <a:effectLst/>
                          <a:latin typeface="Cambria" panose="02040503050406030204" pitchFamily="18" charset="0"/>
                          <a:ea typeface="Times New Roman" panose="02020603050405020304" pitchFamily="18" charset="0"/>
                        </a:rPr>
                        <a:t>k</a:t>
                      </a:r>
                      <a:r>
                        <a:rPr lang="da-DK" sz="600">
                          <a:solidFill>
                            <a:srgbClr val="121212"/>
                          </a:solidFill>
                          <a:effectLst/>
                          <a:latin typeface="Cambria" panose="02040503050406030204" pitchFamily="18" charset="0"/>
                          <a:ea typeface="Times New Roman" panose="02020603050405020304" pitchFamily="18" charset="0"/>
                        </a:rPr>
                        <a:t>olepæda</a:t>
                      </a:r>
                      <a:r>
                        <a:rPr lang="da-DK" sz="600" spc="-5">
                          <a:solidFill>
                            <a:srgbClr val="121212"/>
                          </a:solidFill>
                          <a:effectLst/>
                          <a:latin typeface="Cambria" panose="02040503050406030204" pitchFamily="18" charset="0"/>
                          <a:ea typeface="Times New Roman" panose="02020603050405020304" pitchFamily="18" charset="0"/>
                        </a:rPr>
                        <a:t>go</a:t>
                      </a:r>
                      <a:r>
                        <a:rPr lang="da-DK" sz="600">
                          <a:solidFill>
                            <a:srgbClr val="121212"/>
                          </a:solidFill>
                          <a:effectLst/>
                          <a:latin typeface="Cambria" panose="02040503050406030204" pitchFamily="18" charset="0"/>
                          <a:ea typeface="Times New Roman" panose="02020603050405020304" pitchFamily="18" charset="0"/>
                        </a:rPr>
                        <a:t>g </a:t>
                      </a:r>
                      <a:r>
                        <a:rPr lang="da-DK" sz="600" spc="-5">
                          <a:solidFill>
                            <a:srgbClr val="121212"/>
                          </a:solidFill>
                          <a:effectLst/>
                          <a:latin typeface="Cambria" panose="02040503050406030204" pitchFamily="18" charset="0"/>
                          <a:ea typeface="Times New Roman" panose="02020603050405020304" pitchFamily="18" charset="0"/>
                        </a:rPr>
                        <a:t>o</a:t>
                      </a:r>
                      <a:r>
                        <a:rPr lang="da-DK" sz="600">
                          <a:solidFill>
                            <a:srgbClr val="121212"/>
                          </a:solidFill>
                          <a:effectLst/>
                          <a:latin typeface="Cambria" panose="02040503050406030204" pitchFamily="18" charset="0"/>
                          <a:ea typeface="Times New Roman" panose="02020603050405020304" pitchFamily="18" charset="0"/>
                        </a:rPr>
                        <a:t>g</a:t>
                      </a:r>
                      <a:r>
                        <a:rPr lang="da-DK" sz="600" spc="80">
                          <a:solidFill>
                            <a:srgbClr val="121212"/>
                          </a:solidFill>
                          <a:effectLst/>
                          <a:latin typeface="Cambria" panose="02040503050406030204" pitchFamily="18" charset="0"/>
                          <a:ea typeface="Times New Roman" panose="02020603050405020304" pitchFamily="18" charset="0"/>
                        </a:rPr>
                        <a:t> </a:t>
                      </a:r>
                      <a:r>
                        <a:rPr lang="da-DK" sz="600" spc="-20">
                          <a:solidFill>
                            <a:srgbClr val="121212"/>
                          </a:solidFill>
                          <a:effectLst/>
                          <a:latin typeface="Cambria" panose="02040503050406030204" pitchFamily="18" charset="0"/>
                          <a:ea typeface="Times New Roman" panose="02020603050405020304" pitchFamily="18" charset="0"/>
                        </a:rPr>
                        <a:t>S</a:t>
                      </a:r>
                      <a:r>
                        <a:rPr lang="da-DK" sz="600">
                          <a:solidFill>
                            <a:srgbClr val="121212"/>
                          </a:solidFill>
                          <a:effectLst/>
                          <a:latin typeface="Cambria" panose="02040503050406030204" pitchFamily="18" charset="0"/>
                          <a:ea typeface="Times New Roman" panose="02020603050405020304" pitchFamily="18" charset="0"/>
                        </a:rPr>
                        <a:t>SP-</a:t>
                      </a:r>
                      <a:r>
                        <a:rPr lang="da-DK" sz="600" spc="-15">
                          <a:solidFill>
                            <a:srgbClr val="121212"/>
                          </a:solidFill>
                          <a:effectLst/>
                          <a:latin typeface="Cambria" panose="02040503050406030204" pitchFamily="18" charset="0"/>
                          <a:ea typeface="Times New Roman" panose="02020603050405020304" pitchFamily="18" charset="0"/>
                        </a:rPr>
                        <a:t>k</a:t>
                      </a:r>
                      <a:r>
                        <a:rPr lang="da-DK" sz="600">
                          <a:solidFill>
                            <a:srgbClr val="121212"/>
                          </a:solidFill>
                          <a:effectLst/>
                          <a:latin typeface="Cambria" panose="02040503050406030204" pitchFamily="18" charset="0"/>
                          <a:ea typeface="Times New Roman" panose="02020603050405020304" pitchFamily="18" charset="0"/>
                        </a:rPr>
                        <a:t>ontak</a:t>
                      </a:r>
                      <a:r>
                        <a:rPr lang="da-DK" sz="600" spc="-5">
                          <a:solidFill>
                            <a:srgbClr val="121212"/>
                          </a:solidFill>
                          <a:effectLst/>
                          <a:latin typeface="Cambria" panose="02040503050406030204" pitchFamily="18" charset="0"/>
                          <a:ea typeface="Times New Roman" panose="02020603050405020304" pitchFamily="18" charset="0"/>
                        </a:rPr>
                        <a:t>t</a:t>
                      </a:r>
                      <a:r>
                        <a:rPr lang="da-DK" sz="600">
                          <a:solidFill>
                            <a:srgbClr val="121212"/>
                          </a:solidFill>
                          <a:effectLst/>
                          <a:latin typeface="Cambria" panose="02040503050406030204" pitchFamily="18" charset="0"/>
                          <a:ea typeface="Times New Roman" panose="02020603050405020304" pitchFamily="18" charset="0"/>
                        </a:rPr>
                        <a:t>- læ</a:t>
                      </a:r>
                      <a:r>
                        <a:rPr lang="da-DK" sz="600" spc="-10">
                          <a:solidFill>
                            <a:srgbClr val="121212"/>
                          </a:solidFill>
                          <a:effectLst/>
                          <a:latin typeface="Cambria" panose="02040503050406030204" pitchFamily="18" charset="0"/>
                          <a:ea typeface="Times New Roman" panose="02020603050405020304" pitchFamily="18" charset="0"/>
                        </a:rPr>
                        <a:t>r</a:t>
                      </a:r>
                      <a:r>
                        <a:rPr lang="da-DK" sz="600">
                          <a:solidFill>
                            <a:srgbClr val="121212"/>
                          </a:solidFill>
                          <a:effectLst/>
                          <a:latin typeface="Cambria" panose="02040503050406030204" pitchFamily="18" charset="0"/>
                          <a:ea typeface="Times New Roman" panose="02020603050405020304" pitchFamily="18" charset="0"/>
                        </a:rPr>
                        <a:t>e</a:t>
                      </a:r>
                      <a:r>
                        <a:rPr lang="da-DK" sz="600" spc="-55">
                          <a:solidFill>
                            <a:srgbClr val="121212"/>
                          </a:solidFill>
                          <a:effectLst/>
                          <a:latin typeface="Cambria" panose="02040503050406030204" pitchFamily="18" charset="0"/>
                          <a:ea typeface="Times New Roman" panose="02020603050405020304" pitchFamily="18" charset="0"/>
                        </a:rPr>
                        <a:t>r</a:t>
                      </a:r>
                      <a:r>
                        <a:rPr lang="da-DK" sz="600">
                          <a:solidFill>
                            <a:srgbClr val="121212"/>
                          </a:solidFill>
                          <a:effectLst/>
                          <a:latin typeface="Cambria" panose="02040503050406030204" pitchFamily="18" charset="0"/>
                          <a:ea typeface="Times New Roman" panose="02020603050405020304" pitchFamily="18" charset="0"/>
                        </a:rPr>
                        <a:t>,</a:t>
                      </a:r>
                      <a:r>
                        <a:rPr lang="da-DK" sz="600" spc="-10">
                          <a:solidFill>
                            <a:srgbClr val="121212"/>
                          </a:solidFill>
                          <a:effectLst/>
                          <a:latin typeface="Cambria" panose="02040503050406030204" pitchFamily="18" charset="0"/>
                          <a:ea typeface="Times New Roman" panose="02020603050405020304" pitchFamily="18" charset="0"/>
                        </a:rPr>
                        <a:t> </a:t>
                      </a:r>
                      <a:r>
                        <a:rPr lang="da-DK" sz="600">
                          <a:solidFill>
                            <a:srgbClr val="121212"/>
                          </a:solidFill>
                          <a:effectLst/>
                          <a:latin typeface="Cambria" panose="02040503050406030204" pitchFamily="18" charset="0"/>
                          <a:ea typeface="Times New Roman" panose="02020603050405020304" pitchFamily="18" charset="0"/>
                        </a:rPr>
                        <a:t>AK</a:t>
                      </a:r>
                      <a:r>
                        <a:rPr lang="da-DK" sz="600" spc="-50">
                          <a:solidFill>
                            <a:srgbClr val="121212"/>
                          </a:solidFill>
                          <a:effectLst/>
                          <a:latin typeface="Cambria" panose="02040503050406030204" pitchFamily="18" charset="0"/>
                          <a:ea typeface="Times New Roman" panose="02020603050405020304" pitchFamily="18" charset="0"/>
                        </a:rPr>
                        <a:t>T</a:t>
                      </a:r>
                      <a:r>
                        <a:rPr lang="da-DK" sz="600">
                          <a:solidFill>
                            <a:srgbClr val="121212"/>
                          </a:solidFill>
                          <a:effectLst/>
                          <a:latin typeface="Cambria" panose="02040503050406030204" pitchFamily="18" charset="0"/>
                          <a:ea typeface="Times New Roman" panose="02020603050405020304" pitchFamily="18" charset="0"/>
                        </a:rPr>
                        <a:t>/</a:t>
                      </a:r>
                      <a:r>
                        <a:rPr lang="da-DK" sz="600" spc="-10">
                          <a:solidFill>
                            <a:srgbClr val="121212"/>
                          </a:solidFill>
                          <a:effectLst/>
                          <a:latin typeface="Cambria" panose="02040503050406030204" pitchFamily="18" charset="0"/>
                          <a:ea typeface="Times New Roman" panose="02020603050405020304" pitchFamily="18" charset="0"/>
                        </a:rPr>
                        <a:t>R</a:t>
                      </a:r>
                      <a:r>
                        <a:rPr lang="da-DK" sz="600">
                          <a:solidFill>
                            <a:srgbClr val="121212"/>
                          </a:solidFill>
                          <a:effectLst/>
                          <a:latin typeface="Cambria" panose="02040503050406030204" pitchFamily="18" charset="0"/>
                          <a:ea typeface="Times New Roman" panose="02020603050405020304" pitchFamily="18" charset="0"/>
                        </a:rPr>
                        <a:t>elationsmedarbejder)</a:t>
                      </a:r>
                      <a:endParaRPr lang="da-DK" sz="800">
                        <a:effectLst/>
                        <a:latin typeface="Times New Roman" panose="02020603050405020304" pitchFamily="18" charset="0"/>
                        <a:ea typeface="Times New Roman" panose="02020603050405020304" pitchFamily="18" charset="0"/>
                      </a:endParaRPr>
                    </a:p>
                    <a:p>
                      <a:pPr marL="65405" marR="63500">
                        <a:lnSpc>
                          <a:spcPct val="104000"/>
                        </a:lnSpc>
                        <a:spcBef>
                          <a:spcPts val="430"/>
                        </a:spcBef>
                        <a:spcAft>
                          <a:spcPts val="0"/>
                        </a:spcAft>
                      </a:pPr>
                      <a:r>
                        <a:rPr lang="da-DK" sz="600">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p>
                      <a:pPr marR="63500">
                        <a:lnSpc>
                          <a:spcPct val="104000"/>
                        </a:lnSpc>
                        <a:spcBef>
                          <a:spcPts val="430"/>
                        </a:spcBef>
                        <a:spcAft>
                          <a:spcPts val="0"/>
                        </a:spcAft>
                      </a:pPr>
                      <a:r>
                        <a:rPr lang="da-DK" sz="600">
                          <a:effectLst/>
                          <a:latin typeface="Cambria" panose="02040503050406030204" pitchFamily="18" charset="0"/>
                          <a:ea typeface="Times New Roman" panose="02020603050405020304" pitchFamily="18" charset="0"/>
                        </a:rPr>
                        <a:t>Lærerne og SSP/4-5 lektioner &amp; et forældremøde.  </a:t>
                      </a:r>
                      <a:endParaRPr lang="da-DK" sz="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a:spcAft>
                          <a:spcPts val="0"/>
                        </a:spcAft>
                      </a:pPr>
                      <a:r>
                        <a:rPr lang="da-DK" sz="800">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extLst>
                  <a:ext uri="{0D108BD9-81ED-4DB2-BD59-A6C34878D82A}">
                    <a16:rowId xmlns:a16="http://schemas.microsoft.com/office/drawing/2014/main" val="3304144324"/>
                  </a:ext>
                </a:extLst>
              </a:tr>
              <a:tr h="1033507">
                <a:tc>
                  <a:txBody>
                    <a:bodyPr/>
                    <a:lstStyle/>
                    <a:p>
                      <a:pPr marL="65405">
                        <a:spcBef>
                          <a:spcPts val="430"/>
                        </a:spcBef>
                        <a:spcAft>
                          <a:spcPts val="0"/>
                        </a:spcAft>
                      </a:pPr>
                      <a:r>
                        <a:rPr lang="da-DK" sz="600" b="1">
                          <a:solidFill>
                            <a:srgbClr val="121212"/>
                          </a:solidFill>
                          <a:effectLst/>
                          <a:latin typeface="Cambria" panose="02040503050406030204" pitchFamily="18" charset="0"/>
                          <a:ea typeface="Times New Roman" panose="02020603050405020304" pitchFamily="18" charset="0"/>
                        </a:rPr>
                        <a:t>Digitale</a:t>
                      </a:r>
                      <a:r>
                        <a:rPr lang="da-DK" sz="600" b="1" spc="-25">
                          <a:solidFill>
                            <a:srgbClr val="121212"/>
                          </a:solidFill>
                          <a:effectLst/>
                          <a:latin typeface="Cambria" panose="02040503050406030204" pitchFamily="18" charset="0"/>
                          <a:ea typeface="Times New Roman" panose="02020603050405020304" pitchFamily="18" charset="0"/>
                        </a:rPr>
                        <a:t> </a:t>
                      </a:r>
                      <a:r>
                        <a:rPr lang="da-DK" sz="600" b="1">
                          <a:solidFill>
                            <a:srgbClr val="121212"/>
                          </a:solidFill>
                          <a:effectLst/>
                          <a:latin typeface="Cambria" panose="02040503050406030204" pitchFamily="18" charset="0"/>
                          <a:ea typeface="Times New Roman" panose="02020603050405020304" pitchFamily="18" charset="0"/>
                        </a:rPr>
                        <a:t>medier</a:t>
                      </a:r>
                      <a:endParaRPr lang="da-DK" sz="800">
                        <a:effectLst/>
                        <a:latin typeface="Times New Roman" panose="02020603050405020304" pitchFamily="18" charset="0"/>
                        <a:ea typeface="Times New Roman" panose="02020603050405020304" pitchFamily="18" charset="0"/>
                      </a:endParaRPr>
                    </a:p>
                    <a:p>
                      <a:pPr marL="65405" marR="462280">
                        <a:lnSpc>
                          <a:spcPct val="104000"/>
                        </a:lnSpc>
                        <a:spcBef>
                          <a:spcPts val="35"/>
                        </a:spcBef>
                        <a:spcAft>
                          <a:spcPts val="0"/>
                        </a:spcAft>
                      </a:pPr>
                      <a:r>
                        <a:rPr lang="da-DK" sz="600" b="1" spc="-5">
                          <a:solidFill>
                            <a:srgbClr val="121212"/>
                          </a:solidFill>
                          <a:effectLst/>
                          <a:latin typeface="Cambria" panose="02040503050406030204" pitchFamily="18" charset="0"/>
                          <a:ea typeface="Times New Roman" panose="02020603050405020304" pitchFamily="18" charset="0"/>
                        </a:rPr>
                        <a:t>A</a:t>
                      </a:r>
                      <a:r>
                        <a:rPr lang="da-DK" sz="600" b="1">
                          <a:solidFill>
                            <a:srgbClr val="121212"/>
                          </a:solidFill>
                          <a:effectLst/>
                          <a:latin typeface="Cambria" panose="02040503050406030204" pitchFamily="18" charset="0"/>
                          <a:ea typeface="Times New Roman" panose="02020603050405020304" pitchFamily="18" charset="0"/>
                        </a:rPr>
                        <a:t>d</a:t>
                      </a:r>
                      <a:r>
                        <a:rPr lang="da-DK" sz="600" b="1" spc="-5">
                          <a:solidFill>
                            <a:srgbClr val="121212"/>
                          </a:solidFill>
                          <a:effectLst/>
                          <a:latin typeface="Cambria" panose="02040503050406030204" pitchFamily="18" charset="0"/>
                          <a:ea typeface="Times New Roman" panose="02020603050405020304" pitchFamily="18" charset="0"/>
                        </a:rPr>
                        <a:t>f</a:t>
                      </a:r>
                      <a:r>
                        <a:rPr lang="da-DK" sz="600" b="1">
                          <a:solidFill>
                            <a:srgbClr val="121212"/>
                          </a:solidFill>
                          <a:effectLst/>
                          <a:latin typeface="Cambria" panose="02040503050406030204" pitchFamily="18" charset="0"/>
                          <a:ea typeface="Times New Roman" panose="02020603050405020304" pitchFamily="18" charset="0"/>
                        </a:rPr>
                        <a:t>æ</a:t>
                      </a:r>
                      <a:r>
                        <a:rPr lang="da-DK" sz="600" b="1" spc="-10">
                          <a:solidFill>
                            <a:srgbClr val="121212"/>
                          </a:solidFill>
                          <a:effectLst/>
                          <a:latin typeface="Cambria" panose="02040503050406030204" pitchFamily="18" charset="0"/>
                          <a:ea typeface="Times New Roman" panose="02020603050405020304" pitchFamily="18" charset="0"/>
                        </a:rPr>
                        <a:t>r</a:t>
                      </a:r>
                      <a:r>
                        <a:rPr lang="da-DK" sz="600" b="1">
                          <a:solidFill>
                            <a:srgbClr val="121212"/>
                          </a:solidFill>
                          <a:effectLst/>
                          <a:latin typeface="Cambria" panose="02040503050406030204" pitchFamily="18" charset="0"/>
                          <a:ea typeface="Times New Roman" panose="02020603050405020304" pitchFamily="18" charset="0"/>
                        </a:rPr>
                        <a:t>d Etik </a:t>
                      </a:r>
                      <a:r>
                        <a:rPr lang="da-DK" sz="600" b="1" spc="-20">
                          <a:solidFill>
                            <a:srgbClr val="121212"/>
                          </a:solidFill>
                          <a:effectLst/>
                          <a:latin typeface="Cambria" panose="02040503050406030204" pitchFamily="18" charset="0"/>
                          <a:ea typeface="Times New Roman" panose="02020603050405020304" pitchFamily="18" charset="0"/>
                        </a:rPr>
                        <a:t>F</a:t>
                      </a:r>
                      <a:r>
                        <a:rPr lang="da-DK" sz="600" b="1">
                          <a:solidFill>
                            <a:srgbClr val="121212"/>
                          </a:solidFill>
                          <a:effectLst/>
                          <a:latin typeface="Cambria" panose="02040503050406030204" pitchFamily="18" charset="0"/>
                          <a:ea typeface="Times New Roman" panose="02020603050405020304" pitchFamily="18" charset="0"/>
                        </a:rPr>
                        <a:t>ælle</a:t>
                      </a:r>
                      <a:r>
                        <a:rPr lang="da-DK" sz="600" b="1" spc="-20">
                          <a:solidFill>
                            <a:srgbClr val="121212"/>
                          </a:solidFill>
                          <a:effectLst/>
                          <a:latin typeface="Cambria" panose="02040503050406030204" pitchFamily="18" charset="0"/>
                          <a:ea typeface="Times New Roman" panose="02020603050405020304" pitchFamily="18" charset="0"/>
                        </a:rPr>
                        <a:t>s-</a:t>
                      </a:r>
                      <a:r>
                        <a:rPr lang="da-DK" sz="600" b="1">
                          <a:solidFill>
                            <a:srgbClr val="121212"/>
                          </a:solidFill>
                          <a:effectLst/>
                          <a:latin typeface="Cambria" panose="02040503050406030204" pitchFamily="18" charset="0"/>
                          <a:ea typeface="Times New Roman" panose="02020603050405020304" pitchFamily="18" charset="0"/>
                        </a:rPr>
                        <a:t>s</a:t>
                      </a:r>
                      <a:r>
                        <a:rPr lang="da-DK" sz="600" b="1" spc="-5">
                          <a:solidFill>
                            <a:srgbClr val="121212"/>
                          </a:solidFill>
                          <a:effectLst/>
                          <a:latin typeface="Cambria" panose="02040503050406030204" pitchFamily="18" charset="0"/>
                          <a:ea typeface="Times New Roman" panose="02020603050405020304" pitchFamily="18" charset="0"/>
                        </a:rPr>
                        <a:t>k</a:t>
                      </a:r>
                      <a:r>
                        <a:rPr lang="da-DK" sz="600" b="1">
                          <a:solidFill>
                            <a:srgbClr val="121212"/>
                          </a:solidFill>
                          <a:effectLst/>
                          <a:latin typeface="Cambria" panose="02040503050406030204" pitchFamily="18" charset="0"/>
                          <a:ea typeface="Times New Roman" panose="02020603050405020304" pitchFamily="18" charset="0"/>
                        </a:rPr>
                        <a:t>aber</a:t>
                      </a:r>
                      <a:endParaRPr lang="da-DK" sz="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4E3"/>
                    </a:solidFill>
                  </a:tcPr>
                </a:tc>
                <a:tc>
                  <a:txBody>
                    <a:bodyPr/>
                    <a:lstStyle/>
                    <a:p>
                      <a:pPr marL="65405">
                        <a:spcBef>
                          <a:spcPts val="35"/>
                        </a:spcBef>
                        <a:spcAft>
                          <a:spcPts val="0"/>
                        </a:spcAft>
                      </a:pPr>
                      <a:r>
                        <a:rPr lang="da-DK" sz="600">
                          <a:effectLst/>
                          <a:latin typeface="Cambria" panose="02040503050406030204" pitchFamily="18" charset="0"/>
                          <a:ea typeface="Times New Roman" panose="02020603050405020304" pitchFamily="18" charset="0"/>
                        </a:rPr>
                        <a:t>Digital genial</a:t>
                      </a:r>
                      <a:endParaRPr lang="da-DK" sz="8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600">
                          <a:solidFill>
                            <a:srgbClr val="121212"/>
                          </a:solidFill>
                          <a:effectLst/>
                          <a:latin typeface="Cambria" panose="02040503050406030204" pitchFamily="18" charset="0"/>
                          <a:ea typeface="Times New Roman" panose="02020603050405020304" pitchFamily="18" charset="0"/>
                        </a:rPr>
                        <a:t>Center for Digital dannelse</a:t>
                      </a:r>
                      <a:endParaRPr lang="da-DK" sz="8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600">
                          <a:solidFill>
                            <a:srgbClr val="121212"/>
                          </a:solidFill>
                          <a:effectLst/>
                          <a:latin typeface="Cambria" panose="02040503050406030204" pitchFamily="18" charset="0"/>
                          <a:ea typeface="Times New Roman" panose="02020603050405020304" pitchFamily="18" charset="0"/>
                        </a:rPr>
                        <a:t>Den digitale skole</a:t>
                      </a:r>
                      <a:endParaRPr lang="da-DK" sz="8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600">
                          <a:solidFill>
                            <a:srgbClr val="121212"/>
                          </a:solidFill>
                          <a:effectLst/>
                          <a:latin typeface="Cambria" panose="02040503050406030204" pitchFamily="18" charset="0"/>
                          <a:ea typeface="Times New Roman" panose="02020603050405020304" pitchFamily="18" charset="0"/>
                        </a:rPr>
                        <a:t>Digitaldannelse.dk </a:t>
                      </a:r>
                      <a:endParaRPr lang="da-DK" sz="8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600">
                          <a:effectLst/>
                          <a:latin typeface="Cambria" panose="02040503050406030204" pitchFamily="18" charset="0"/>
                          <a:ea typeface="Times New Roman" panose="02020603050405020304" pitchFamily="18" charset="0"/>
                        </a:rPr>
                        <a:t/>
                      </a:r>
                      <a:br>
                        <a:rPr lang="da-DK" sz="600">
                          <a:effectLst/>
                          <a:latin typeface="Cambria" panose="02040503050406030204" pitchFamily="18" charset="0"/>
                          <a:ea typeface="Times New Roman" panose="02020603050405020304" pitchFamily="18" charset="0"/>
                        </a:rPr>
                      </a:br>
                      <a:r>
                        <a:rPr lang="da-DK" sz="600">
                          <a:solidFill>
                            <a:srgbClr val="121212"/>
                          </a:solidFill>
                          <a:effectLst/>
                          <a:latin typeface="Cambria" panose="02040503050406030204" pitchFamily="18" charset="0"/>
                          <a:ea typeface="Times New Roman" panose="02020603050405020304" pitchFamily="18" charset="0"/>
                        </a:rPr>
                        <a:t>WIFIVE</a:t>
                      </a:r>
                      <a:endParaRPr lang="da-DK" sz="8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600">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4E3"/>
                    </a:solidFill>
                  </a:tcPr>
                </a:tc>
                <a:tc>
                  <a:txBody>
                    <a:bodyPr/>
                    <a:lstStyle/>
                    <a:p>
                      <a:pPr marL="65405">
                        <a:spcBef>
                          <a:spcPts val="35"/>
                        </a:spcBef>
                        <a:spcAft>
                          <a:spcPts val="0"/>
                        </a:spcAft>
                      </a:pPr>
                      <a:r>
                        <a:rPr lang="da-DK" sz="800">
                          <a:effectLst/>
                          <a:latin typeface="Cambria" panose="02040503050406030204" pitchFamily="18" charset="0"/>
                          <a:ea typeface="Times New Roman" panose="02020603050405020304" pitchFamily="18" charset="0"/>
                        </a:rPr>
                        <a:t> </a:t>
                      </a:r>
                      <a:r>
                        <a:rPr lang="da-DK" sz="600">
                          <a:effectLst/>
                          <a:latin typeface="Cambria" panose="02040503050406030204" pitchFamily="18" charset="0"/>
                          <a:ea typeface="Times New Roman" panose="02020603050405020304" pitchFamily="18" charset="0"/>
                        </a:rPr>
                        <a:t>Digital genial</a:t>
                      </a:r>
                      <a:endParaRPr lang="da-DK" sz="800">
                        <a:effectLst/>
                        <a:latin typeface="Times New Roman" panose="02020603050405020304" pitchFamily="18" charset="0"/>
                        <a:ea typeface="Times New Roman" panose="02020603050405020304" pitchFamily="18" charset="0"/>
                      </a:endParaRPr>
                    </a:p>
                    <a:p>
                      <a:pPr>
                        <a:spcAft>
                          <a:spcPts val="0"/>
                        </a:spcAft>
                      </a:pPr>
                      <a:r>
                        <a:rPr lang="da-DK" sz="800">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4E3"/>
                    </a:solidFill>
                  </a:tcPr>
                </a:tc>
                <a:tc>
                  <a:txBody>
                    <a:bodyPr/>
                    <a:lstStyle/>
                    <a:p>
                      <a:pPr marL="65405" marR="63500">
                        <a:lnSpc>
                          <a:spcPct val="104000"/>
                        </a:lnSpc>
                        <a:spcBef>
                          <a:spcPts val="430"/>
                        </a:spcBef>
                        <a:spcAft>
                          <a:spcPts val="0"/>
                        </a:spcAft>
                      </a:pPr>
                      <a:r>
                        <a:rPr lang="da-DK" sz="600" b="1" spc="-70">
                          <a:solidFill>
                            <a:srgbClr val="121212"/>
                          </a:solidFill>
                          <a:effectLst/>
                          <a:latin typeface="Cambria" panose="02040503050406030204" pitchFamily="18" charset="0"/>
                          <a:ea typeface="Times New Roman" panose="02020603050405020304" pitchFamily="18" charset="0"/>
                        </a:rPr>
                        <a:t>T</a:t>
                      </a:r>
                      <a:r>
                        <a:rPr lang="da-DK" sz="600" b="1">
                          <a:solidFill>
                            <a:srgbClr val="121212"/>
                          </a:solidFill>
                          <a:effectLst/>
                          <a:latin typeface="Cambria" panose="02040503050406030204" pitchFamily="18" charset="0"/>
                          <a:ea typeface="Times New Roman" panose="02020603050405020304" pitchFamily="18" charset="0"/>
                        </a:rPr>
                        <a:t>eamet</a:t>
                      </a:r>
                      <a:r>
                        <a:rPr lang="da-DK" sz="600" b="1" spc="140">
                          <a:solidFill>
                            <a:srgbClr val="121212"/>
                          </a:solidFill>
                          <a:effectLst/>
                          <a:latin typeface="Cambria" panose="02040503050406030204" pitchFamily="18" charset="0"/>
                          <a:ea typeface="Times New Roman" panose="02020603050405020304" pitchFamily="18" charset="0"/>
                        </a:rPr>
                        <a:t> </a:t>
                      </a:r>
                      <a:r>
                        <a:rPr lang="da-DK" sz="600" b="1">
                          <a:solidFill>
                            <a:srgbClr val="121212"/>
                          </a:solidFill>
                          <a:effectLst/>
                          <a:latin typeface="Cambria" panose="02040503050406030204" pitchFamily="18" charset="0"/>
                          <a:ea typeface="Times New Roman" panose="02020603050405020304" pitchFamily="18" charset="0"/>
                        </a:rPr>
                        <a:t>på</a:t>
                      </a:r>
                      <a:r>
                        <a:rPr lang="da-DK" sz="600" b="1" spc="15">
                          <a:solidFill>
                            <a:srgbClr val="121212"/>
                          </a:solidFill>
                          <a:effectLst/>
                          <a:latin typeface="Cambria" panose="02040503050406030204" pitchFamily="18" charset="0"/>
                          <a:ea typeface="Times New Roman" panose="02020603050405020304" pitchFamily="18" charset="0"/>
                        </a:rPr>
                        <a:t> </a:t>
                      </a:r>
                      <a:r>
                        <a:rPr lang="da-DK" sz="600" b="1">
                          <a:solidFill>
                            <a:srgbClr val="121212"/>
                          </a:solidFill>
                          <a:effectLst/>
                          <a:latin typeface="Cambria" panose="02040503050406030204" pitchFamily="18" charset="0"/>
                          <a:ea typeface="Times New Roman" panose="02020603050405020304" pitchFamily="18" charset="0"/>
                        </a:rPr>
                        <a:t>årgan</a:t>
                      </a:r>
                      <a:r>
                        <a:rPr lang="da-DK" sz="600" b="1" spc="-5">
                          <a:solidFill>
                            <a:srgbClr val="121212"/>
                          </a:solidFill>
                          <a:effectLst/>
                          <a:latin typeface="Cambria" panose="02040503050406030204" pitchFamily="18" charset="0"/>
                          <a:ea typeface="Times New Roman" panose="02020603050405020304" pitchFamily="18" charset="0"/>
                        </a:rPr>
                        <a:t>g</a:t>
                      </a:r>
                      <a:r>
                        <a:rPr lang="da-DK" sz="600" b="1">
                          <a:solidFill>
                            <a:srgbClr val="121212"/>
                          </a:solidFill>
                          <a:effectLst/>
                          <a:latin typeface="Cambria" panose="02040503050406030204" pitchFamily="18" charset="0"/>
                          <a:ea typeface="Times New Roman" panose="02020603050405020304" pitchFamily="18" charset="0"/>
                        </a:rPr>
                        <a:t>en </a:t>
                      </a:r>
                      <a:endParaRPr lang="da-DK" sz="800">
                        <a:effectLst/>
                        <a:latin typeface="Times New Roman" panose="02020603050405020304" pitchFamily="18" charset="0"/>
                        <a:ea typeface="Times New Roman" panose="02020603050405020304" pitchFamily="18" charset="0"/>
                      </a:endParaRPr>
                    </a:p>
                    <a:p>
                      <a:pPr marL="65405" marR="63500">
                        <a:lnSpc>
                          <a:spcPct val="104000"/>
                        </a:lnSpc>
                        <a:spcBef>
                          <a:spcPts val="430"/>
                        </a:spcBef>
                        <a:spcAft>
                          <a:spcPts val="0"/>
                        </a:spcAft>
                      </a:pPr>
                      <a:r>
                        <a:rPr lang="da-DK" sz="600" b="1">
                          <a:solidFill>
                            <a:srgbClr val="121212"/>
                          </a:solidFill>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p>
                      <a:pPr marL="65405" marR="63500">
                        <a:lnSpc>
                          <a:spcPct val="104000"/>
                        </a:lnSpc>
                        <a:spcBef>
                          <a:spcPts val="430"/>
                        </a:spcBef>
                        <a:spcAft>
                          <a:spcPts val="0"/>
                        </a:spcAft>
                      </a:pPr>
                      <a:r>
                        <a:rPr lang="da-DK" sz="600" b="1">
                          <a:solidFill>
                            <a:srgbClr val="121212"/>
                          </a:solidFill>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p>
                      <a:pPr marL="65405" marR="63500">
                        <a:lnSpc>
                          <a:spcPct val="104000"/>
                        </a:lnSpc>
                        <a:spcBef>
                          <a:spcPts val="430"/>
                        </a:spcBef>
                        <a:spcAft>
                          <a:spcPts val="0"/>
                        </a:spcAft>
                      </a:pPr>
                      <a:r>
                        <a:rPr lang="da-DK" sz="600" b="1">
                          <a:solidFill>
                            <a:srgbClr val="121212"/>
                          </a:solidFill>
                          <a:effectLst/>
                          <a:latin typeface="Cambria" panose="02040503050406030204" pitchFamily="18" charset="0"/>
                          <a:ea typeface="Times New Roman" panose="02020603050405020304" pitchFamily="18" charset="0"/>
                        </a:rPr>
                        <a:t>4x2 lektioner</a:t>
                      </a:r>
                      <a:endParaRPr lang="da-DK" sz="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4E3"/>
                    </a:solidFill>
                  </a:tcPr>
                </a:tc>
                <a:tc>
                  <a:txBody>
                    <a:bodyPr/>
                    <a:lstStyle/>
                    <a:p>
                      <a:pPr>
                        <a:lnSpc>
                          <a:spcPts val="800"/>
                        </a:lnSpc>
                        <a:spcBef>
                          <a:spcPts val="40"/>
                        </a:spcBef>
                        <a:spcAft>
                          <a:spcPts val="0"/>
                        </a:spcAft>
                      </a:pPr>
                      <a:r>
                        <a:rPr lang="da-DK" sz="600">
                          <a:solidFill>
                            <a:srgbClr val="121212"/>
                          </a:solidFill>
                          <a:effectLst/>
                          <a:latin typeface="Cambria" panose="02040503050406030204" pitchFamily="18" charset="0"/>
                          <a:ea typeface="Times New Roman" panose="02020603050405020304" pitchFamily="18" charset="0"/>
                        </a:rPr>
                        <a:t>Børns</a:t>
                      </a:r>
                      <a:r>
                        <a:rPr lang="da-DK" sz="600" spc="105">
                          <a:solidFill>
                            <a:srgbClr val="121212"/>
                          </a:solidFill>
                          <a:effectLst/>
                          <a:latin typeface="Cambria" panose="02040503050406030204" pitchFamily="18" charset="0"/>
                          <a:ea typeface="Times New Roman" panose="02020603050405020304" pitchFamily="18" charset="0"/>
                        </a:rPr>
                        <a:t> </a:t>
                      </a:r>
                      <a:r>
                        <a:rPr lang="da-DK" sz="600">
                          <a:solidFill>
                            <a:srgbClr val="121212"/>
                          </a:solidFill>
                          <a:effectLst/>
                          <a:latin typeface="Cambria" panose="02040503050406030204" pitchFamily="18" charset="0"/>
                          <a:ea typeface="Times New Roman" panose="02020603050405020304" pitchFamily="18" charset="0"/>
                        </a:rPr>
                        <a:t>Vil</a:t>
                      </a:r>
                      <a:r>
                        <a:rPr lang="da-DK" sz="600" spc="-5">
                          <a:solidFill>
                            <a:srgbClr val="121212"/>
                          </a:solidFill>
                          <a:effectLst/>
                          <a:latin typeface="Cambria" panose="02040503050406030204" pitchFamily="18" charset="0"/>
                          <a:ea typeface="Times New Roman" panose="02020603050405020304" pitchFamily="18" charset="0"/>
                        </a:rPr>
                        <a:t>k</a:t>
                      </a:r>
                      <a:r>
                        <a:rPr lang="da-DK" sz="600">
                          <a:solidFill>
                            <a:srgbClr val="121212"/>
                          </a:solidFill>
                          <a:effectLst/>
                          <a:latin typeface="Cambria" panose="02040503050406030204" pitchFamily="18" charset="0"/>
                          <a:ea typeface="Times New Roman" panose="02020603050405020304" pitchFamily="18" charset="0"/>
                        </a:rPr>
                        <a:t>år</a:t>
                      </a:r>
                      <a:r>
                        <a:rPr lang="da-DK" sz="600" spc="110">
                          <a:solidFill>
                            <a:srgbClr val="121212"/>
                          </a:solidFill>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p>
                      <a:pPr>
                        <a:lnSpc>
                          <a:spcPts val="800"/>
                        </a:lnSpc>
                        <a:spcBef>
                          <a:spcPts val="40"/>
                        </a:spcBef>
                        <a:spcAft>
                          <a:spcPts val="0"/>
                        </a:spcAft>
                      </a:pPr>
                      <a:r>
                        <a:rPr lang="da-DK" sz="600">
                          <a:solidFill>
                            <a:srgbClr val="121212"/>
                          </a:solidFill>
                          <a:effectLst/>
                          <a:latin typeface="Cambria" panose="02040503050406030204" pitchFamily="18" charset="0"/>
                          <a:ea typeface="Times New Roman" panose="02020603050405020304" pitchFamily="18" charset="0"/>
                        </a:rPr>
                        <a:t>s</a:t>
                      </a:r>
                      <a:r>
                        <a:rPr lang="da-DK" sz="600" spc="-15">
                          <a:solidFill>
                            <a:srgbClr val="121212"/>
                          </a:solidFill>
                          <a:effectLst/>
                          <a:latin typeface="Cambria" panose="02040503050406030204" pitchFamily="18" charset="0"/>
                          <a:ea typeface="Times New Roman" panose="02020603050405020304" pitchFamily="18" charset="0"/>
                        </a:rPr>
                        <a:t>k</a:t>
                      </a:r>
                      <a:r>
                        <a:rPr lang="da-DK" sz="600">
                          <a:solidFill>
                            <a:srgbClr val="121212"/>
                          </a:solidFill>
                          <a:effectLst/>
                          <a:latin typeface="Cambria" panose="02040503050406030204" pitchFamily="18" charset="0"/>
                          <a:ea typeface="Times New Roman" panose="02020603050405020304" pitchFamily="18" charset="0"/>
                        </a:rPr>
                        <a:t>ole- tjenesten</a:t>
                      </a:r>
                      <a:r>
                        <a:rPr lang="da-DK" sz="600" spc="-45">
                          <a:solidFill>
                            <a:srgbClr val="121212"/>
                          </a:solidFill>
                          <a:effectLst/>
                          <a:latin typeface="Cambria" panose="02040503050406030204" pitchFamily="18" charset="0"/>
                          <a:ea typeface="Times New Roman" panose="02020603050405020304" pitchFamily="18" charset="0"/>
                        </a:rPr>
                        <a:t> </a:t>
                      </a:r>
                      <a:r>
                        <a:rPr lang="da-DK" sz="600">
                          <a:solidFill>
                            <a:srgbClr val="121212"/>
                          </a:solidFill>
                          <a:effectLst/>
                          <a:latin typeface="Cambria" panose="02040503050406030204" pitchFamily="18" charset="0"/>
                          <a:ea typeface="Times New Roman" panose="02020603050405020304" pitchFamily="18" charset="0"/>
                        </a:rPr>
                        <a:t>om</a:t>
                      </a:r>
                      <a:r>
                        <a:rPr lang="da-DK" sz="600" spc="95">
                          <a:solidFill>
                            <a:srgbClr val="121212"/>
                          </a:solidFill>
                          <a:effectLst/>
                          <a:latin typeface="Cambria" panose="02040503050406030204" pitchFamily="18" charset="0"/>
                          <a:ea typeface="Times New Roman" panose="02020603050405020304" pitchFamily="18" charset="0"/>
                        </a:rPr>
                        <a:t> </a:t>
                      </a:r>
                      <a:r>
                        <a:rPr lang="da-DK" sz="600">
                          <a:solidFill>
                            <a:srgbClr val="121212"/>
                          </a:solidFill>
                          <a:effectLst/>
                          <a:latin typeface="Cambria" panose="02040503050406030204" pitchFamily="18" charset="0"/>
                          <a:ea typeface="Times New Roman" panose="02020603050405020304" pitchFamily="18" charset="0"/>
                        </a:rPr>
                        <a:t>digitale medier</a:t>
                      </a:r>
                      <a:r>
                        <a:rPr lang="da-DK" sz="700">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p>
                      <a:pPr>
                        <a:lnSpc>
                          <a:spcPts val="800"/>
                        </a:lnSpc>
                        <a:spcBef>
                          <a:spcPts val="40"/>
                        </a:spcBef>
                        <a:spcAft>
                          <a:spcPts val="0"/>
                        </a:spcAft>
                      </a:pPr>
                      <a:r>
                        <a:rPr lang="da-DK" sz="700">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p>
                      <a:pPr>
                        <a:lnSpc>
                          <a:spcPts val="800"/>
                        </a:lnSpc>
                        <a:spcBef>
                          <a:spcPts val="40"/>
                        </a:spcBef>
                        <a:spcAft>
                          <a:spcPts val="0"/>
                        </a:spcAft>
                      </a:pPr>
                      <a:r>
                        <a:rPr lang="da-DK" sz="700">
                          <a:effectLst/>
                          <a:latin typeface="Cambria" panose="02040503050406030204" pitchFamily="18" charset="0"/>
                          <a:ea typeface="Times New Roman" panose="02020603050405020304" pitchFamily="18" charset="0"/>
                        </a:rPr>
                        <a:t>Center for digital pædagogik </a:t>
                      </a:r>
                      <a:endParaRPr lang="da-DK" sz="800">
                        <a:effectLst/>
                        <a:latin typeface="Times New Roman" panose="02020603050405020304" pitchFamily="18" charset="0"/>
                        <a:ea typeface="Times New Roman" panose="02020603050405020304" pitchFamily="18" charset="0"/>
                      </a:endParaRPr>
                    </a:p>
                    <a:p>
                      <a:pPr>
                        <a:lnSpc>
                          <a:spcPts val="800"/>
                        </a:lnSpc>
                        <a:spcBef>
                          <a:spcPts val="40"/>
                        </a:spcBef>
                        <a:spcAft>
                          <a:spcPts val="0"/>
                        </a:spcAft>
                      </a:pPr>
                      <a:r>
                        <a:rPr lang="da-DK" sz="700">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p>
                      <a:pPr>
                        <a:lnSpc>
                          <a:spcPts val="800"/>
                        </a:lnSpc>
                        <a:spcBef>
                          <a:spcPts val="40"/>
                        </a:spcBef>
                        <a:spcAft>
                          <a:spcPts val="0"/>
                        </a:spcAft>
                      </a:pPr>
                      <a:r>
                        <a:rPr lang="da-DK" sz="700">
                          <a:effectLst/>
                          <a:latin typeface="Cambria" panose="02040503050406030204" pitchFamily="18" charset="0"/>
                          <a:ea typeface="Times New Roman" panose="02020603050405020304" pitchFamily="18" charset="0"/>
                        </a:rPr>
                        <a:t>Medierådet</a:t>
                      </a:r>
                      <a:endParaRPr lang="da-DK" sz="800">
                        <a:effectLst/>
                        <a:latin typeface="Times New Roman" panose="02020603050405020304" pitchFamily="18" charset="0"/>
                        <a:ea typeface="Times New Roman" panose="02020603050405020304" pitchFamily="18" charset="0"/>
                      </a:endParaRPr>
                    </a:p>
                    <a:p>
                      <a:pPr marL="65405" marR="130175">
                        <a:lnSpc>
                          <a:spcPct val="104000"/>
                        </a:lnSpc>
                        <a:spcBef>
                          <a:spcPts val="430"/>
                        </a:spcBef>
                        <a:spcAft>
                          <a:spcPts val="0"/>
                        </a:spcAft>
                      </a:pPr>
                      <a:r>
                        <a:rPr lang="da-DK" sz="600">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4E3"/>
                    </a:solidFill>
                  </a:tcPr>
                </a:tc>
                <a:extLst>
                  <a:ext uri="{0D108BD9-81ED-4DB2-BD59-A6C34878D82A}">
                    <a16:rowId xmlns:a16="http://schemas.microsoft.com/office/drawing/2014/main" val="3898905704"/>
                  </a:ext>
                </a:extLst>
              </a:tr>
              <a:tr h="797405">
                <a:tc>
                  <a:txBody>
                    <a:bodyPr/>
                    <a:lstStyle/>
                    <a:p>
                      <a:pPr marL="65405" marR="294640">
                        <a:lnSpc>
                          <a:spcPct val="104000"/>
                        </a:lnSpc>
                        <a:spcBef>
                          <a:spcPts val="430"/>
                        </a:spcBef>
                        <a:spcAft>
                          <a:spcPts val="0"/>
                        </a:spcAft>
                      </a:pPr>
                      <a:r>
                        <a:rPr lang="en-US" sz="600" b="1">
                          <a:solidFill>
                            <a:srgbClr val="121212"/>
                          </a:solidFill>
                          <a:effectLst/>
                          <a:latin typeface="Cambria" panose="02040503050406030204" pitchFamily="18" charset="0"/>
                          <a:ea typeface="Times New Roman" panose="02020603050405020304" pitchFamily="18" charset="0"/>
                        </a:rPr>
                        <a:t>Pubertet,</a:t>
                      </a:r>
                      <a:r>
                        <a:rPr lang="en-US" sz="600" b="1" spc="-35">
                          <a:solidFill>
                            <a:srgbClr val="121212"/>
                          </a:solidFill>
                          <a:effectLst/>
                          <a:latin typeface="Cambria" panose="02040503050406030204" pitchFamily="18" charset="0"/>
                          <a:ea typeface="Times New Roman" panose="02020603050405020304" pitchFamily="18" charset="0"/>
                        </a:rPr>
                        <a:t> </a:t>
                      </a:r>
                      <a:r>
                        <a:rPr lang="en-US" sz="600" b="1">
                          <a:solidFill>
                            <a:srgbClr val="121212"/>
                          </a:solidFill>
                          <a:effectLst/>
                          <a:latin typeface="Cambria" panose="02040503050406030204" pitchFamily="18" charset="0"/>
                          <a:ea typeface="Times New Roman" panose="02020603050405020304" pitchFamily="18" charset="0"/>
                        </a:rPr>
                        <a:t>k</a:t>
                      </a:r>
                      <a:r>
                        <a:rPr lang="en-US" sz="600" b="1" spc="-10">
                          <a:solidFill>
                            <a:srgbClr val="121212"/>
                          </a:solidFill>
                          <a:effectLst/>
                          <a:latin typeface="Cambria" panose="02040503050406030204" pitchFamily="18" charset="0"/>
                          <a:ea typeface="Times New Roman" panose="02020603050405020304" pitchFamily="18" charset="0"/>
                        </a:rPr>
                        <a:t>r</a:t>
                      </a:r>
                      <a:r>
                        <a:rPr lang="en-US" sz="600" b="1">
                          <a:solidFill>
                            <a:srgbClr val="121212"/>
                          </a:solidFill>
                          <a:effectLst/>
                          <a:latin typeface="Cambria" panose="02040503050406030204" pitchFamily="18" charset="0"/>
                          <a:ea typeface="Times New Roman" panose="02020603050405020304" pitchFamily="18" charset="0"/>
                        </a:rPr>
                        <a:t>op</a:t>
                      </a:r>
                      <a:r>
                        <a:rPr lang="en-US" sz="600" b="1" spc="135">
                          <a:solidFill>
                            <a:srgbClr val="121212"/>
                          </a:solidFill>
                          <a:effectLst/>
                          <a:latin typeface="Cambria" panose="02040503050406030204" pitchFamily="18" charset="0"/>
                          <a:ea typeface="Times New Roman" panose="02020603050405020304" pitchFamily="18" charset="0"/>
                        </a:rPr>
                        <a:t> </a:t>
                      </a:r>
                      <a:r>
                        <a:rPr lang="en-US" sz="600" b="1" spc="-5">
                          <a:solidFill>
                            <a:srgbClr val="121212"/>
                          </a:solidFill>
                          <a:effectLst/>
                          <a:latin typeface="Cambria" panose="02040503050406030204" pitchFamily="18" charset="0"/>
                          <a:ea typeface="Times New Roman" panose="02020603050405020304" pitchFamily="18" charset="0"/>
                        </a:rPr>
                        <a:t>o</a:t>
                      </a:r>
                      <a:r>
                        <a:rPr lang="en-US" sz="600" b="1">
                          <a:solidFill>
                            <a:srgbClr val="121212"/>
                          </a:solidFill>
                          <a:effectLst/>
                          <a:latin typeface="Cambria" panose="02040503050406030204" pitchFamily="18" charset="0"/>
                          <a:ea typeface="Times New Roman" panose="02020603050405020304" pitchFamily="18" charset="0"/>
                        </a:rPr>
                        <a:t>g sundhed</a:t>
                      </a:r>
                      <a:endParaRPr lang="da-DK" sz="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tcPr>
                </a:tc>
                <a:tc>
                  <a:txBody>
                    <a:bodyPr/>
                    <a:lstStyle/>
                    <a:p>
                      <a:pPr marL="65405" marR="158750">
                        <a:lnSpc>
                          <a:spcPct val="104000"/>
                        </a:lnSpc>
                        <a:spcBef>
                          <a:spcPts val="430"/>
                        </a:spcBef>
                        <a:spcAft>
                          <a:spcPts val="0"/>
                        </a:spcAft>
                      </a:pPr>
                      <a:r>
                        <a:rPr lang="da-DK" sz="600">
                          <a:solidFill>
                            <a:srgbClr val="121212"/>
                          </a:solidFill>
                          <a:effectLst/>
                          <a:latin typeface="Cambria" panose="02040503050406030204" pitchFamily="18" charset="0"/>
                          <a:ea typeface="Times New Roman" panose="02020603050405020304" pitchFamily="18" charset="0"/>
                        </a:rPr>
                        <a:t>5.</a:t>
                      </a:r>
                      <a:r>
                        <a:rPr lang="da-DK" sz="600" spc="55">
                          <a:solidFill>
                            <a:srgbClr val="121212"/>
                          </a:solidFill>
                          <a:effectLst/>
                          <a:latin typeface="Cambria" panose="02040503050406030204" pitchFamily="18" charset="0"/>
                          <a:ea typeface="Times New Roman" panose="02020603050405020304" pitchFamily="18" charset="0"/>
                        </a:rPr>
                        <a:t> </a:t>
                      </a:r>
                      <a:r>
                        <a:rPr lang="da-DK" sz="600" spc="-5">
                          <a:solidFill>
                            <a:srgbClr val="121212"/>
                          </a:solidFill>
                          <a:effectLst/>
                          <a:latin typeface="Cambria" panose="02040503050406030204" pitchFamily="18" charset="0"/>
                          <a:ea typeface="Times New Roman" panose="02020603050405020304" pitchFamily="18" charset="0"/>
                        </a:rPr>
                        <a:t>-</a:t>
                      </a:r>
                      <a:r>
                        <a:rPr lang="da-DK" sz="600" spc="80">
                          <a:solidFill>
                            <a:srgbClr val="121212"/>
                          </a:solidFill>
                          <a:effectLst/>
                          <a:latin typeface="Cambria" panose="02040503050406030204" pitchFamily="18" charset="0"/>
                          <a:ea typeface="Times New Roman" panose="02020603050405020304" pitchFamily="18" charset="0"/>
                        </a:rPr>
                        <a:t> </a:t>
                      </a:r>
                      <a:r>
                        <a:rPr lang="da-DK" sz="600">
                          <a:solidFill>
                            <a:srgbClr val="121212"/>
                          </a:solidFill>
                          <a:effectLst/>
                          <a:latin typeface="Cambria" panose="02040503050406030204" pitchFamily="18" charset="0"/>
                          <a:ea typeface="Times New Roman" panose="02020603050405020304" pitchFamily="18" charset="0"/>
                        </a:rPr>
                        <a:t>6.</a:t>
                      </a:r>
                      <a:r>
                        <a:rPr lang="da-DK" sz="600" spc="55">
                          <a:solidFill>
                            <a:srgbClr val="121212"/>
                          </a:solidFill>
                          <a:effectLst/>
                          <a:latin typeface="Cambria" panose="02040503050406030204" pitchFamily="18" charset="0"/>
                          <a:ea typeface="Times New Roman" panose="02020603050405020304" pitchFamily="18" charset="0"/>
                        </a:rPr>
                        <a:t> </a:t>
                      </a:r>
                      <a:r>
                        <a:rPr lang="da-DK" sz="600">
                          <a:solidFill>
                            <a:srgbClr val="121212"/>
                          </a:solidFill>
                          <a:effectLst/>
                          <a:latin typeface="Cambria" panose="02040503050406030204" pitchFamily="18" charset="0"/>
                          <a:ea typeface="Times New Roman" panose="02020603050405020304" pitchFamily="18" charset="0"/>
                        </a:rPr>
                        <a:t>kla</a:t>
                      </a:r>
                      <a:r>
                        <a:rPr lang="da-DK" sz="600" spc="-20">
                          <a:solidFill>
                            <a:srgbClr val="121212"/>
                          </a:solidFill>
                          <a:effectLst/>
                          <a:latin typeface="Cambria" panose="02040503050406030204" pitchFamily="18" charset="0"/>
                          <a:ea typeface="Times New Roman" panose="02020603050405020304" pitchFamily="18" charset="0"/>
                        </a:rPr>
                        <a:t>s</a:t>
                      </a:r>
                      <a:r>
                        <a:rPr lang="da-DK" sz="600">
                          <a:solidFill>
                            <a:srgbClr val="121212"/>
                          </a:solidFill>
                          <a:effectLst/>
                          <a:latin typeface="Cambria" panose="02040503050406030204" pitchFamily="18" charset="0"/>
                          <a:ea typeface="Times New Roman" panose="02020603050405020304" pitchFamily="18" charset="0"/>
                        </a:rPr>
                        <a:t>s</a:t>
                      </a:r>
                      <a:r>
                        <a:rPr lang="da-DK" sz="600" spc="-5">
                          <a:solidFill>
                            <a:srgbClr val="121212"/>
                          </a:solidFill>
                          <a:effectLst/>
                          <a:latin typeface="Cambria" panose="02040503050406030204" pitchFamily="18" charset="0"/>
                          <a:ea typeface="Times New Roman" panose="02020603050405020304" pitchFamily="18" charset="0"/>
                        </a:rPr>
                        <a:t>e</a:t>
                      </a:r>
                      <a:r>
                        <a:rPr lang="da-DK" sz="600">
                          <a:solidFill>
                            <a:srgbClr val="121212"/>
                          </a:solidFill>
                          <a:effectLst/>
                          <a:latin typeface="Cambria" panose="02040503050406030204" pitchFamily="18" charset="0"/>
                          <a:ea typeface="Times New Roman" panose="02020603050405020304" pitchFamily="18" charset="0"/>
                        </a:rPr>
                        <a:t>, pubertetsundervisning</a:t>
                      </a:r>
                      <a:endParaRPr lang="da-DK" sz="800">
                        <a:effectLst/>
                        <a:latin typeface="Times New Roman" panose="02020603050405020304" pitchFamily="18" charset="0"/>
                        <a:ea typeface="Times New Roman" panose="02020603050405020304" pitchFamily="18" charset="0"/>
                      </a:endParaRPr>
                    </a:p>
                    <a:p>
                      <a:pPr marL="65405" marR="158750">
                        <a:lnSpc>
                          <a:spcPct val="104000"/>
                        </a:lnSpc>
                        <a:spcBef>
                          <a:spcPts val="430"/>
                        </a:spcBef>
                        <a:spcAft>
                          <a:spcPts val="0"/>
                        </a:spcAft>
                      </a:pPr>
                      <a:r>
                        <a:rPr lang="da-DK" sz="600">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p>
                      <a:pPr marL="65405" marR="158750">
                        <a:lnSpc>
                          <a:spcPct val="104000"/>
                        </a:lnSpc>
                        <a:spcBef>
                          <a:spcPts val="430"/>
                        </a:spcBef>
                        <a:spcAft>
                          <a:spcPts val="0"/>
                        </a:spcAft>
                      </a:pPr>
                      <a:r>
                        <a:rPr lang="da-DK" sz="600">
                          <a:solidFill>
                            <a:srgbClr val="121212"/>
                          </a:solidFill>
                          <a:effectLst/>
                          <a:latin typeface="Cambria" panose="02040503050406030204" pitchFamily="18" charset="0"/>
                          <a:ea typeface="Times New Roman" panose="02020603050405020304" pitchFamily="18" charset="0"/>
                        </a:rPr>
                        <a:t>Undervisningsportal for alle i grundskolen fra Sex &amp; Samfund</a:t>
                      </a:r>
                      <a:endParaRPr lang="da-DK" sz="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tcPr>
                </a:tc>
                <a:tc>
                  <a:txBody>
                    <a:bodyPr/>
                    <a:lstStyle/>
                    <a:p>
                      <a:pPr>
                        <a:spcAft>
                          <a:spcPts val="0"/>
                        </a:spcAft>
                      </a:pPr>
                      <a:r>
                        <a:rPr lang="da-DK" sz="800">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tcPr>
                </a:tc>
                <a:tc>
                  <a:txBody>
                    <a:bodyPr/>
                    <a:lstStyle/>
                    <a:p>
                      <a:pPr marL="71755" marR="56515">
                        <a:lnSpc>
                          <a:spcPct val="104000"/>
                        </a:lnSpc>
                        <a:spcBef>
                          <a:spcPts val="425"/>
                        </a:spcBef>
                        <a:spcAft>
                          <a:spcPts val="0"/>
                        </a:spcAft>
                      </a:pPr>
                      <a:r>
                        <a:rPr lang="da-DK" sz="600" b="1">
                          <a:effectLst/>
                          <a:latin typeface="Cambria" panose="02040503050406030204" pitchFamily="18" charset="0"/>
                          <a:ea typeface="Times New Roman" panose="02020603050405020304" pitchFamily="18" charset="0"/>
                        </a:rPr>
                        <a:t>Teamet på årgangen </a:t>
                      </a:r>
                      <a:br>
                        <a:rPr lang="da-DK" sz="600" b="1">
                          <a:effectLst/>
                          <a:latin typeface="Cambria" panose="02040503050406030204" pitchFamily="18" charset="0"/>
                          <a:ea typeface="Times New Roman" panose="02020603050405020304" pitchFamily="18" charset="0"/>
                        </a:rPr>
                      </a:br>
                      <a:r>
                        <a:rPr lang="da-DK" sz="600">
                          <a:solidFill>
                            <a:srgbClr val="121212"/>
                          </a:solidFill>
                          <a:effectLst/>
                          <a:latin typeface="Cambria" panose="02040503050406030204" pitchFamily="18" charset="0"/>
                          <a:ea typeface="Times New Roman" panose="02020603050405020304" pitchFamily="18" charset="0"/>
                        </a:rPr>
                        <a:t>En</a:t>
                      </a:r>
                      <a:r>
                        <a:rPr lang="da-DK" sz="600" spc="-15">
                          <a:solidFill>
                            <a:srgbClr val="121212"/>
                          </a:solidFill>
                          <a:effectLst/>
                          <a:latin typeface="Cambria" panose="02040503050406030204" pitchFamily="18" charset="0"/>
                          <a:ea typeface="Times New Roman" panose="02020603050405020304" pitchFamily="18" charset="0"/>
                        </a:rPr>
                        <a:t> lektion</a:t>
                      </a:r>
                      <a:endParaRPr lang="da-DK" sz="800">
                        <a:effectLst/>
                        <a:latin typeface="Times New Roman" panose="02020603050405020304" pitchFamily="18" charset="0"/>
                        <a:ea typeface="Times New Roman" panose="02020603050405020304" pitchFamily="18" charset="0"/>
                      </a:endParaRPr>
                    </a:p>
                    <a:p>
                      <a:pPr marL="71755" marR="56515">
                        <a:lnSpc>
                          <a:spcPct val="104000"/>
                        </a:lnSpc>
                        <a:spcBef>
                          <a:spcPts val="425"/>
                        </a:spcBef>
                        <a:spcAft>
                          <a:spcPts val="0"/>
                        </a:spcAft>
                      </a:pPr>
                      <a:r>
                        <a:rPr lang="da-DK" sz="600" b="1">
                          <a:effectLst/>
                          <a:latin typeface="Cambria" panose="02040503050406030204" pitchFamily="18" charset="0"/>
                          <a:ea typeface="Times New Roman" panose="02020603050405020304" pitchFamily="18" charset="0"/>
                        </a:rPr>
                        <a:t> </a:t>
                      </a:r>
                      <a:endParaRPr lang="da-DK" sz="800">
                        <a:effectLst/>
                        <a:latin typeface="Times New Roman" panose="02020603050405020304" pitchFamily="18" charset="0"/>
                        <a:ea typeface="Times New Roman" panose="02020603050405020304" pitchFamily="18" charset="0"/>
                      </a:endParaRPr>
                    </a:p>
                    <a:p>
                      <a:pPr marL="71755" marR="56515">
                        <a:lnSpc>
                          <a:spcPct val="104000"/>
                        </a:lnSpc>
                        <a:spcBef>
                          <a:spcPts val="425"/>
                        </a:spcBef>
                        <a:spcAft>
                          <a:spcPts val="0"/>
                        </a:spcAft>
                      </a:pPr>
                      <a:r>
                        <a:rPr lang="da-DK" sz="600">
                          <a:solidFill>
                            <a:srgbClr val="121212"/>
                          </a:solidFill>
                          <a:effectLst/>
                          <a:latin typeface="Cambria" panose="02040503050406030204" pitchFamily="18" charset="0"/>
                          <a:ea typeface="Times New Roman" panose="02020603050405020304" pitchFamily="18" charset="0"/>
                        </a:rPr>
                        <a:t>Det er afhængigt af, hvilke materiale der vælges</a:t>
                      </a:r>
                      <a:endParaRPr lang="da-DK" sz="8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tcPr>
                </a:tc>
                <a:tc>
                  <a:txBody>
                    <a:bodyPr/>
                    <a:lstStyle/>
                    <a:p>
                      <a:pPr>
                        <a:spcBef>
                          <a:spcPts val="430"/>
                        </a:spcBef>
                        <a:spcAft>
                          <a:spcPts val="0"/>
                        </a:spcAft>
                      </a:pPr>
                      <a:r>
                        <a:rPr lang="da-DK" sz="600" dirty="0">
                          <a:solidFill>
                            <a:srgbClr val="121212"/>
                          </a:solidFill>
                          <a:effectLst/>
                          <a:latin typeface="Cambria" panose="02040503050406030204" pitchFamily="18" charset="0"/>
                          <a:ea typeface="Times New Roman" panose="02020603050405020304" pitchFamily="18" charset="0"/>
                        </a:rPr>
                        <a:t>Sundhedspleje</a:t>
                      </a:r>
                      <a:r>
                        <a:rPr lang="da-DK" sz="600" spc="-10" dirty="0">
                          <a:solidFill>
                            <a:srgbClr val="121212"/>
                          </a:solidFill>
                          <a:effectLst/>
                          <a:latin typeface="Cambria" panose="02040503050406030204" pitchFamily="18" charset="0"/>
                          <a:ea typeface="Times New Roman" panose="02020603050405020304" pitchFamily="18" charset="0"/>
                        </a:rPr>
                        <a:t>r</a:t>
                      </a:r>
                      <a:r>
                        <a:rPr lang="da-DK" sz="600" dirty="0">
                          <a:solidFill>
                            <a:srgbClr val="121212"/>
                          </a:solidFill>
                          <a:effectLst/>
                          <a:latin typeface="Cambria" panose="02040503050406030204" pitchFamily="18" charset="0"/>
                          <a:ea typeface="Times New Roman" panose="02020603050405020304" pitchFamily="18" charset="0"/>
                        </a:rPr>
                        <a:t>s</a:t>
                      </a:r>
                      <a:r>
                        <a:rPr lang="da-DK" sz="600" spc="-15" dirty="0">
                          <a:solidFill>
                            <a:srgbClr val="121212"/>
                          </a:solidFill>
                          <a:effectLst/>
                          <a:latin typeface="Cambria" panose="02040503050406030204" pitchFamily="18" charset="0"/>
                          <a:ea typeface="Times New Roman" panose="02020603050405020304" pitchFamily="18" charset="0"/>
                        </a:rPr>
                        <a:t>k</a:t>
                      </a:r>
                      <a:r>
                        <a:rPr lang="da-DK" sz="600" dirty="0">
                          <a:solidFill>
                            <a:srgbClr val="121212"/>
                          </a:solidFill>
                          <a:effectLst/>
                          <a:latin typeface="Cambria" panose="02040503050406030204" pitchFamily="18" charset="0"/>
                          <a:ea typeface="Times New Roman" panose="02020603050405020304" pitchFamily="18" charset="0"/>
                        </a:rPr>
                        <a:t>e</a:t>
                      </a:r>
                      <a:endParaRPr lang="da-DK" sz="800" dirty="0">
                        <a:effectLst/>
                        <a:latin typeface="Times New Roman" panose="02020603050405020304" pitchFamily="18" charset="0"/>
                        <a:ea typeface="Times New Roman" panose="02020603050405020304" pitchFamily="18" charset="0"/>
                      </a:endParaRPr>
                    </a:p>
                    <a:p>
                      <a:pPr>
                        <a:spcBef>
                          <a:spcPts val="430"/>
                        </a:spcBef>
                        <a:spcAft>
                          <a:spcPts val="0"/>
                        </a:spcAft>
                      </a:pPr>
                      <a:r>
                        <a:rPr lang="da-DK" sz="600" dirty="0">
                          <a:effectLst/>
                          <a:latin typeface="Cambria" panose="02040503050406030204" pitchFamily="18" charset="0"/>
                          <a:ea typeface="Times New Roman" panose="02020603050405020304" pitchFamily="18" charset="0"/>
                        </a:rPr>
                        <a:t> </a:t>
                      </a:r>
                      <a:endParaRPr lang="da-DK" sz="8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970868944"/>
                  </a:ext>
                </a:extLst>
              </a:tr>
            </a:tbl>
          </a:graphicData>
        </a:graphic>
      </p:graphicFrame>
      <p:sp>
        <p:nvSpPr>
          <p:cNvPr id="5" name="Rectangle 1"/>
          <p:cNvSpPr>
            <a:spLocks noChangeArrowheads="1"/>
          </p:cNvSpPr>
          <p:nvPr/>
        </p:nvSpPr>
        <p:spPr bwMode="auto">
          <a:xfrm>
            <a:off x="768218" y="725915"/>
            <a:ext cx="3924729" cy="525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295" tIns="37148" rIns="74295" bIns="37148" numCol="1" anchor="ctr" anchorCtr="0" compatLnSpc="1">
            <a:prstTxWarp prst="textNoShape">
              <a:avLst/>
            </a:prstTxWarp>
            <a:spAutoFit/>
          </a:bodyPr>
          <a:lstStyle/>
          <a:p>
            <a:pPr defTabSz="742950" eaLnBrk="0" fontAlgn="base" hangingPunct="0">
              <a:spcBef>
                <a:spcPct val="0"/>
              </a:spcBef>
              <a:spcAft>
                <a:spcPct val="0"/>
              </a:spcAft>
            </a:pPr>
            <a:r>
              <a:rPr lang="en-US" altLang="da-DK" sz="1463" b="1" spc="244" dirty="0">
                <a:solidFill>
                  <a:srgbClr val="677747"/>
                </a:solidFill>
                <a:ea typeface="Times New Roman" panose="02020603050405020304" pitchFamily="18" charset="0"/>
              </a:rPr>
              <a:t>MATERIALEOVERSIGT 4. – 6. KLASSE</a:t>
            </a:r>
            <a:endParaRPr lang="da-DK" altLang="da-DK" sz="325" spc="244" dirty="0">
              <a:solidFill>
                <a:srgbClr val="677747"/>
              </a:solidFill>
            </a:endParaRPr>
          </a:p>
          <a:p>
            <a:pPr defTabSz="742950" eaLnBrk="0" fontAlgn="base" hangingPunct="0">
              <a:spcBef>
                <a:spcPct val="0"/>
              </a:spcBef>
              <a:spcAft>
                <a:spcPct val="0"/>
              </a:spcAft>
            </a:pPr>
            <a:endParaRPr lang="da-DK" altLang="da-DK" sz="1463" dirty="0">
              <a:latin typeface="Arial" panose="020B0604020202020204" pitchFamily="34" charset="0"/>
            </a:endParaRPr>
          </a:p>
        </p:txBody>
      </p:sp>
      <p:pic>
        <p:nvPicPr>
          <p:cNvPr id="6" name="Billede 5"/>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375432" y="8966362"/>
            <a:ext cx="839635" cy="832535"/>
          </a:xfrm>
          <a:prstGeom prst="rect">
            <a:avLst/>
          </a:prstGeom>
        </p:spPr>
      </p:pic>
    </p:spTree>
    <p:extLst>
      <p:ext uri="{BB962C8B-B14F-4D97-AF65-F5344CB8AC3E}">
        <p14:creationId xmlns:p14="http://schemas.microsoft.com/office/powerpoint/2010/main" val="36165906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26021" y="187504"/>
            <a:ext cx="4964876" cy="1432896"/>
          </a:xfrm>
        </p:spPr>
        <p:txBody>
          <a:bodyPr/>
          <a:lstStyle/>
          <a:p>
            <a:r>
              <a:rPr lang="da-DK" b="1" spc="244" dirty="0">
                <a:solidFill>
                  <a:srgbClr val="677747"/>
                </a:solidFill>
              </a:rPr>
              <a:t>UDSKOLING 7.-9. KLASSE</a:t>
            </a:r>
          </a:p>
        </p:txBody>
      </p:sp>
      <p:sp>
        <p:nvSpPr>
          <p:cNvPr id="3" name="Pladsholder til indhold 2"/>
          <p:cNvSpPr>
            <a:spLocks noGrp="1"/>
          </p:cNvSpPr>
          <p:nvPr>
            <p:ph idx="1"/>
          </p:nvPr>
        </p:nvSpPr>
        <p:spPr>
          <a:xfrm>
            <a:off x="822274" y="7394325"/>
            <a:ext cx="5303125" cy="2059074"/>
          </a:xfrm>
          <a:solidFill>
            <a:schemeClr val="bg2">
              <a:lumMod val="75000"/>
            </a:schemeClr>
          </a:solidFill>
        </p:spPr>
        <p:txBody>
          <a:bodyPr>
            <a:normAutofit fontScale="25000" lnSpcReduction="20000"/>
          </a:bodyPr>
          <a:lstStyle/>
          <a:p>
            <a:pPr marL="0" indent="0">
              <a:buNone/>
            </a:pPr>
            <a:endParaRPr lang="da-DK" sz="5850" b="1" spc="244" dirty="0"/>
          </a:p>
          <a:p>
            <a:pPr marL="0" indent="0">
              <a:buNone/>
            </a:pPr>
            <a:r>
              <a:rPr lang="da-DK" sz="5850" b="1" spc="244" dirty="0"/>
              <a:t>SOCIAL PEJLING OG MEDBORGERSKAB</a:t>
            </a:r>
          </a:p>
          <a:p>
            <a:pPr marL="0" indent="0">
              <a:lnSpc>
                <a:spcPct val="120000"/>
              </a:lnSpc>
              <a:buNone/>
            </a:pPr>
            <a:r>
              <a:rPr lang="da-DK" sz="3900" dirty="0"/>
              <a:t>I udskolingen anbefales det, at der arbejdes med en opbyggende og forebyggende indsats, som skal klæde eleverne på til at tage aktivt del i vores demokratiske samfund. Det aktive medborgerskab betyder, at de unge opfordres til aktivt at tage del i og søge indflydelse på livet og udfoldelsesmulighederne. </a:t>
            </a:r>
          </a:p>
          <a:p>
            <a:pPr marL="0" indent="0">
              <a:lnSpc>
                <a:spcPct val="120000"/>
              </a:lnSpc>
              <a:buNone/>
            </a:pPr>
            <a:r>
              <a:rPr lang="da-DK" sz="3900" dirty="0"/>
              <a:t>Grundantagelsen indenfor social pejling er, at mennesker, gerne vil opføre sig, som det forventes af dem. Med andre ord tilpasser de fleste sig normen – man opfører sig efter, hvad man tror er normalt. Unge spejler sig i hinanden. Denne tilbøjelighed er almenmenneskelig, men gør sig særligt gældende i ungdomsårene, hvor man er mere usikker. </a:t>
            </a:r>
          </a:p>
          <a:p>
            <a:endParaRPr lang="da-DK" sz="3900" dirty="0"/>
          </a:p>
        </p:txBody>
      </p:sp>
      <p:grpSp>
        <p:nvGrpSpPr>
          <p:cNvPr id="4" name="Group 2"/>
          <p:cNvGrpSpPr>
            <a:grpSpLocks/>
          </p:cNvGrpSpPr>
          <p:nvPr/>
        </p:nvGrpSpPr>
        <p:grpSpPr bwMode="auto">
          <a:xfrm>
            <a:off x="822270" y="1409046"/>
            <a:ext cx="5303126" cy="5994253"/>
            <a:chOff x="-21" y="-976"/>
            <a:chExt cx="15363" cy="15370"/>
          </a:xfrm>
        </p:grpSpPr>
        <p:sp>
          <p:nvSpPr>
            <p:cNvPr id="6" name="Freeform 4"/>
            <p:cNvSpPr>
              <a:spLocks/>
            </p:cNvSpPr>
            <p:nvPr/>
          </p:nvSpPr>
          <p:spPr bwMode="auto">
            <a:xfrm>
              <a:off x="0" y="12614"/>
              <a:ext cx="11606" cy="1757"/>
            </a:xfrm>
            <a:custGeom>
              <a:avLst/>
              <a:gdLst>
                <a:gd name="T0" fmla="*/ 0 w 11606"/>
                <a:gd name="T1" fmla="+- 0 14372 12614"/>
                <a:gd name="T2" fmla="*/ 14372 h 1757"/>
                <a:gd name="T3" fmla="*/ 11606 w 11606"/>
                <a:gd name="T4" fmla="+- 0 14372 12614"/>
                <a:gd name="T5" fmla="*/ 14372 h 1757"/>
                <a:gd name="T6" fmla="*/ 11606 w 11606"/>
                <a:gd name="T7" fmla="+- 0 12614 12614"/>
                <a:gd name="T8" fmla="*/ 12614 h 1757"/>
                <a:gd name="T9" fmla="*/ 0 w 11606"/>
                <a:gd name="T10" fmla="+- 0 12614 12614"/>
                <a:gd name="T11" fmla="*/ 12614 h 1757"/>
                <a:gd name="T12" fmla="*/ 0 w 11606"/>
                <a:gd name="T13" fmla="+- 0 14372 12614"/>
                <a:gd name="T14" fmla="*/ 14372 h 1757"/>
              </a:gdLst>
              <a:ahLst/>
              <a:cxnLst>
                <a:cxn ang="0">
                  <a:pos x="T0" y="T2"/>
                </a:cxn>
                <a:cxn ang="0">
                  <a:pos x="T3" y="T5"/>
                </a:cxn>
                <a:cxn ang="0">
                  <a:pos x="T6" y="T8"/>
                </a:cxn>
                <a:cxn ang="0">
                  <a:pos x="T9" y="T11"/>
                </a:cxn>
                <a:cxn ang="0">
                  <a:pos x="T12" y="T14"/>
                </a:cxn>
              </a:cxnLst>
              <a:rect l="0" t="0" r="r" b="b"/>
              <a:pathLst>
                <a:path w="11606" h="1757">
                  <a:moveTo>
                    <a:pt x="0" y="1758"/>
                  </a:moveTo>
                  <a:lnTo>
                    <a:pt x="11606" y="1758"/>
                  </a:lnTo>
                  <a:lnTo>
                    <a:pt x="11606" y="0"/>
                  </a:lnTo>
                  <a:lnTo>
                    <a:pt x="0" y="0"/>
                  </a:lnTo>
                  <a:lnTo>
                    <a:pt x="0" y="17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da-DK" sz="1463"/>
            </a:p>
          </p:txBody>
        </p:sp>
        <p:sp>
          <p:nvSpPr>
            <p:cNvPr id="7" name="Freeform 5"/>
            <p:cNvSpPr>
              <a:spLocks/>
            </p:cNvSpPr>
            <p:nvPr/>
          </p:nvSpPr>
          <p:spPr bwMode="auto">
            <a:xfrm>
              <a:off x="0" y="2466"/>
              <a:ext cx="11606" cy="6690"/>
            </a:xfrm>
            <a:custGeom>
              <a:avLst/>
              <a:gdLst>
                <a:gd name="T0" fmla="*/ 0 w 11606"/>
                <a:gd name="T1" fmla="+- 0 9156 2466"/>
                <a:gd name="T2" fmla="*/ 9156 h 6690"/>
                <a:gd name="T3" fmla="*/ 11606 w 11606"/>
                <a:gd name="T4" fmla="+- 0 9156 2466"/>
                <a:gd name="T5" fmla="*/ 9156 h 6690"/>
                <a:gd name="T6" fmla="*/ 11606 w 11606"/>
                <a:gd name="T7" fmla="+- 0 2466 2466"/>
                <a:gd name="T8" fmla="*/ 2466 h 6690"/>
                <a:gd name="T9" fmla="*/ 0 w 11606"/>
                <a:gd name="T10" fmla="+- 0 2466 2466"/>
                <a:gd name="T11" fmla="*/ 2466 h 6690"/>
                <a:gd name="T12" fmla="*/ 0 w 11606"/>
                <a:gd name="T13" fmla="+- 0 9156 2466"/>
                <a:gd name="T14" fmla="*/ 9156 h 6690"/>
              </a:gdLst>
              <a:ahLst/>
              <a:cxnLst>
                <a:cxn ang="0">
                  <a:pos x="T0" y="T2"/>
                </a:cxn>
                <a:cxn ang="0">
                  <a:pos x="T3" y="T5"/>
                </a:cxn>
                <a:cxn ang="0">
                  <a:pos x="T6" y="T8"/>
                </a:cxn>
                <a:cxn ang="0">
                  <a:pos x="T9" y="T11"/>
                </a:cxn>
                <a:cxn ang="0">
                  <a:pos x="T12" y="T14"/>
                </a:cxn>
              </a:cxnLst>
              <a:rect l="0" t="0" r="r" b="b"/>
              <a:pathLst>
                <a:path w="11606" h="6690">
                  <a:moveTo>
                    <a:pt x="0" y="6690"/>
                  </a:moveTo>
                  <a:lnTo>
                    <a:pt x="11606" y="6690"/>
                  </a:lnTo>
                  <a:lnTo>
                    <a:pt x="11606" y="0"/>
                  </a:lnTo>
                  <a:lnTo>
                    <a:pt x="0" y="0"/>
                  </a:lnTo>
                  <a:lnTo>
                    <a:pt x="0" y="66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da-DK" sz="1463"/>
            </a:p>
          </p:txBody>
        </p:sp>
        <p:pic>
          <p:nvPicPr>
            <p:cNvPr id="4102"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 y="-976"/>
              <a:ext cx="15363" cy="153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8566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dsholder til indhold 3"/>
          <p:cNvGraphicFramePr>
            <a:graphicFrameLocks noGrp="1"/>
          </p:cNvGraphicFramePr>
          <p:nvPr>
            <p:ph idx="1"/>
            <p:extLst>
              <p:ext uri="{D42A27DB-BD31-4B8C-83A1-F6EECF244321}">
                <p14:modId xmlns:p14="http://schemas.microsoft.com/office/powerpoint/2010/main" val="2868498992"/>
              </p:ext>
            </p:extLst>
          </p:nvPr>
        </p:nvGraphicFramePr>
        <p:xfrm>
          <a:off x="803055" y="1394023"/>
          <a:ext cx="5239082" cy="7273700"/>
        </p:xfrm>
        <a:graphic>
          <a:graphicData uri="http://schemas.openxmlformats.org/drawingml/2006/table">
            <a:tbl>
              <a:tblPr firstRow="1" firstCol="1" lastRow="1" lastCol="1" bandRow="1" bandCol="1"/>
              <a:tblGrid>
                <a:gridCol w="622546">
                  <a:extLst>
                    <a:ext uri="{9D8B030D-6E8A-4147-A177-3AD203B41FA5}">
                      <a16:colId xmlns:a16="http://schemas.microsoft.com/office/drawing/2014/main" val="1130000330"/>
                    </a:ext>
                  </a:extLst>
                </a:gridCol>
                <a:gridCol w="1359888">
                  <a:extLst>
                    <a:ext uri="{9D8B030D-6E8A-4147-A177-3AD203B41FA5}">
                      <a16:colId xmlns:a16="http://schemas.microsoft.com/office/drawing/2014/main" val="3227631278"/>
                    </a:ext>
                  </a:extLst>
                </a:gridCol>
                <a:gridCol w="1359888">
                  <a:extLst>
                    <a:ext uri="{9D8B030D-6E8A-4147-A177-3AD203B41FA5}">
                      <a16:colId xmlns:a16="http://schemas.microsoft.com/office/drawing/2014/main" val="1334024894"/>
                    </a:ext>
                  </a:extLst>
                </a:gridCol>
                <a:gridCol w="1359888">
                  <a:extLst>
                    <a:ext uri="{9D8B030D-6E8A-4147-A177-3AD203B41FA5}">
                      <a16:colId xmlns:a16="http://schemas.microsoft.com/office/drawing/2014/main" val="2336289482"/>
                    </a:ext>
                  </a:extLst>
                </a:gridCol>
                <a:gridCol w="536872">
                  <a:extLst>
                    <a:ext uri="{9D8B030D-6E8A-4147-A177-3AD203B41FA5}">
                      <a16:colId xmlns:a16="http://schemas.microsoft.com/office/drawing/2014/main" val="1089609560"/>
                    </a:ext>
                  </a:extLst>
                </a:gridCol>
              </a:tblGrid>
              <a:tr h="134904">
                <a:tc>
                  <a:txBody>
                    <a:bodyPr/>
                    <a:lstStyle/>
                    <a:p>
                      <a:pPr marL="65405">
                        <a:spcBef>
                          <a:spcPts val="380"/>
                        </a:spcBef>
                        <a:spcAft>
                          <a:spcPts val="0"/>
                        </a:spcAft>
                      </a:pPr>
                      <a:r>
                        <a:rPr lang="en-US" sz="400" b="1">
                          <a:solidFill>
                            <a:srgbClr val="121212"/>
                          </a:solidFill>
                          <a:effectLst/>
                          <a:latin typeface="Cambria" panose="02040503050406030204" pitchFamily="18" charset="0"/>
                          <a:ea typeface="Times New Roman" panose="02020603050405020304" pitchFamily="18" charset="0"/>
                        </a:rPr>
                        <a:t>Emner</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4E3"/>
                    </a:solidFill>
                  </a:tcPr>
                </a:tc>
                <a:tc>
                  <a:txBody>
                    <a:bodyPr/>
                    <a:lstStyle/>
                    <a:p>
                      <a:pPr marL="65405">
                        <a:spcBef>
                          <a:spcPts val="380"/>
                        </a:spcBef>
                        <a:spcAft>
                          <a:spcPts val="0"/>
                        </a:spcAft>
                      </a:pPr>
                      <a:r>
                        <a:rPr lang="en-US" sz="400" b="1">
                          <a:solidFill>
                            <a:srgbClr val="121212"/>
                          </a:solidFill>
                          <a:effectLst/>
                          <a:latin typeface="Cambria" panose="02040503050406030204" pitchFamily="18" charset="0"/>
                          <a:ea typeface="Times New Roman" panose="02020603050405020304" pitchFamily="18" charset="0"/>
                        </a:rPr>
                        <a:t>Materialer</a:t>
                      </a:r>
                      <a:r>
                        <a:rPr lang="en-US" sz="400" b="1" spc="110">
                          <a:solidFill>
                            <a:srgbClr val="121212"/>
                          </a:solidFill>
                          <a:effectLst/>
                          <a:latin typeface="Cambria" panose="02040503050406030204" pitchFamily="18" charset="0"/>
                          <a:ea typeface="Times New Roman" panose="02020603050405020304" pitchFamily="18" charset="0"/>
                        </a:rPr>
                        <a:t> </a:t>
                      </a:r>
                      <a:r>
                        <a:rPr lang="en-US" sz="400" b="1">
                          <a:solidFill>
                            <a:srgbClr val="121212"/>
                          </a:solidFill>
                          <a:effectLst/>
                          <a:latin typeface="Cambria" panose="02040503050406030204" pitchFamily="18" charset="0"/>
                          <a:ea typeface="Times New Roman" panose="02020603050405020304" pitchFamily="18" charset="0"/>
                        </a:rPr>
                        <a:t>til</a:t>
                      </a:r>
                      <a:r>
                        <a:rPr lang="en-US" sz="400" b="1" spc="65">
                          <a:solidFill>
                            <a:srgbClr val="121212"/>
                          </a:solidFill>
                          <a:effectLst/>
                          <a:latin typeface="Cambria" panose="02040503050406030204" pitchFamily="18" charset="0"/>
                          <a:ea typeface="Times New Roman" panose="02020603050405020304" pitchFamily="18" charset="0"/>
                        </a:rPr>
                        <a:t> </a:t>
                      </a:r>
                      <a:r>
                        <a:rPr lang="en-US" sz="400" b="1">
                          <a:solidFill>
                            <a:srgbClr val="121212"/>
                          </a:solidFill>
                          <a:effectLst/>
                          <a:latin typeface="Cambria" panose="02040503050406030204" pitchFamily="18" charset="0"/>
                          <a:ea typeface="Times New Roman" panose="02020603050405020304" pitchFamily="18" charset="0"/>
                        </a:rPr>
                        <a:t>el</a:t>
                      </a:r>
                      <a:r>
                        <a:rPr lang="en-US" sz="400" b="1" spc="-15">
                          <a:solidFill>
                            <a:srgbClr val="121212"/>
                          </a:solidFill>
                          <a:effectLst/>
                          <a:latin typeface="Cambria" panose="02040503050406030204" pitchFamily="18" charset="0"/>
                          <a:ea typeface="Times New Roman" panose="02020603050405020304" pitchFamily="18" charset="0"/>
                        </a:rPr>
                        <a:t>ev</a:t>
                      </a:r>
                      <a:r>
                        <a:rPr lang="en-US" sz="400" b="1">
                          <a:solidFill>
                            <a:srgbClr val="121212"/>
                          </a:solidFill>
                          <a:effectLst/>
                          <a:latin typeface="Cambria" panose="02040503050406030204" pitchFamily="18" charset="0"/>
                          <a:ea typeface="Times New Roman" panose="02020603050405020304" pitchFamily="18" charset="0"/>
                        </a:rPr>
                        <a:t>erne</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4E3"/>
                    </a:solidFill>
                  </a:tcPr>
                </a:tc>
                <a:tc>
                  <a:txBody>
                    <a:bodyPr/>
                    <a:lstStyle/>
                    <a:p>
                      <a:pPr marL="65405">
                        <a:spcBef>
                          <a:spcPts val="380"/>
                        </a:spcBef>
                        <a:spcAft>
                          <a:spcPts val="0"/>
                        </a:spcAft>
                      </a:pPr>
                      <a:r>
                        <a:rPr lang="en-US" sz="400" b="1">
                          <a:solidFill>
                            <a:srgbClr val="121212"/>
                          </a:solidFill>
                          <a:effectLst/>
                          <a:latin typeface="Cambria" panose="02040503050406030204" pitchFamily="18" charset="0"/>
                          <a:ea typeface="Times New Roman" panose="02020603050405020304" pitchFamily="18" charset="0"/>
                        </a:rPr>
                        <a:t>Materialer/forløb</a:t>
                      </a:r>
                      <a:r>
                        <a:rPr lang="en-US" sz="400" b="1" spc="110">
                          <a:solidFill>
                            <a:srgbClr val="121212"/>
                          </a:solidFill>
                          <a:effectLst/>
                          <a:latin typeface="Cambria" panose="02040503050406030204" pitchFamily="18" charset="0"/>
                          <a:ea typeface="Times New Roman" panose="02020603050405020304" pitchFamily="18" charset="0"/>
                        </a:rPr>
                        <a:t> </a:t>
                      </a:r>
                      <a:r>
                        <a:rPr lang="en-US" sz="400" b="1">
                          <a:solidFill>
                            <a:srgbClr val="121212"/>
                          </a:solidFill>
                          <a:effectLst/>
                          <a:latin typeface="Cambria" panose="02040503050406030204" pitchFamily="18" charset="0"/>
                          <a:ea typeface="Times New Roman" panose="02020603050405020304" pitchFamily="18" charset="0"/>
                        </a:rPr>
                        <a:t>til</a:t>
                      </a:r>
                      <a:r>
                        <a:rPr lang="en-US" sz="400" b="1" spc="65">
                          <a:solidFill>
                            <a:srgbClr val="121212"/>
                          </a:solidFill>
                          <a:effectLst/>
                          <a:latin typeface="Cambria" panose="02040503050406030204" pitchFamily="18" charset="0"/>
                          <a:ea typeface="Times New Roman" panose="02020603050405020304" pitchFamily="18" charset="0"/>
                        </a:rPr>
                        <a:t> </a:t>
                      </a:r>
                      <a:r>
                        <a:rPr lang="en-US" sz="400" b="1" spc="-20">
                          <a:solidFill>
                            <a:srgbClr val="121212"/>
                          </a:solidFill>
                          <a:effectLst/>
                          <a:latin typeface="Cambria" panose="02040503050406030204" pitchFamily="18" charset="0"/>
                          <a:ea typeface="Times New Roman" panose="02020603050405020304" pitchFamily="18" charset="0"/>
                        </a:rPr>
                        <a:t>f</a:t>
                      </a:r>
                      <a:r>
                        <a:rPr lang="en-US" sz="400" b="1">
                          <a:solidFill>
                            <a:srgbClr val="121212"/>
                          </a:solidFill>
                          <a:effectLst/>
                          <a:latin typeface="Cambria" panose="02040503050406030204" pitchFamily="18" charset="0"/>
                          <a:ea typeface="Times New Roman" panose="02020603050405020304" pitchFamily="18" charset="0"/>
                        </a:rPr>
                        <a:t>o</a:t>
                      </a:r>
                      <a:r>
                        <a:rPr lang="en-US" sz="400" b="1" spc="-5">
                          <a:solidFill>
                            <a:srgbClr val="121212"/>
                          </a:solidFill>
                          <a:effectLst/>
                          <a:latin typeface="Cambria" panose="02040503050406030204" pitchFamily="18" charset="0"/>
                          <a:ea typeface="Times New Roman" panose="02020603050405020304" pitchFamily="18" charset="0"/>
                        </a:rPr>
                        <a:t>r</a:t>
                      </a:r>
                      <a:r>
                        <a:rPr lang="en-US" sz="400" b="1">
                          <a:solidFill>
                            <a:srgbClr val="121212"/>
                          </a:solidFill>
                          <a:effectLst/>
                          <a:latin typeface="Cambria" panose="02040503050406030204" pitchFamily="18" charset="0"/>
                          <a:ea typeface="Times New Roman" panose="02020603050405020304" pitchFamily="18" charset="0"/>
                        </a:rPr>
                        <a:t>æld</a:t>
                      </a:r>
                      <a:r>
                        <a:rPr lang="en-US" sz="400" b="1" spc="-10">
                          <a:solidFill>
                            <a:srgbClr val="121212"/>
                          </a:solidFill>
                          <a:effectLst/>
                          <a:latin typeface="Cambria" panose="02040503050406030204" pitchFamily="18" charset="0"/>
                          <a:ea typeface="Times New Roman" panose="02020603050405020304" pitchFamily="18" charset="0"/>
                        </a:rPr>
                        <a:t>r</a:t>
                      </a:r>
                      <a:r>
                        <a:rPr lang="en-US" sz="400" b="1">
                          <a:solidFill>
                            <a:srgbClr val="121212"/>
                          </a:solidFill>
                          <a:effectLst/>
                          <a:latin typeface="Cambria" panose="02040503050406030204" pitchFamily="18" charset="0"/>
                          <a:ea typeface="Times New Roman" panose="02020603050405020304" pitchFamily="18" charset="0"/>
                        </a:rPr>
                        <a:t>ene</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4E3"/>
                    </a:solidFill>
                  </a:tcPr>
                </a:tc>
                <a:tc>
                  <a:txBody>
                    <a:bodyPr/>
                    <a:lstStyle/>
                    <a:p>
                      <a:pPr marL="65405" marR="374015">
                        <a:lnSpc>
                          <a:spcPct val="104000"/>
                        </a:lnSpc>
                        <a:spcBef>
                          <a:spcPts val="380"/>
                        </a:spcBef>
                        <a:spcAft>
                          <a:spcPts val="0"/>
                        </a:spcAft>
                      </a:pPr>
                      <a:r>
                        <a:rPr lang="en-US" sz="400" b="1">
                          <a:solidFill>
                            <a:srgbClr val="121212"/>
                          </a:solidFill>
                          <a:effectLst/>
                          <a:latin typeface="Cambria" panose="02040503050406030204" pitchFamily="18" charset="0"/>
                          <a:ea typeface="Times New Roman" panose="02020603050405020304" pitchFamily="18" charset="0"/>
                        </a:rPr>
                        <a:t>Anbe</a:t>
                      </a:r>
                      <a:r>
                        <a:rPr lang="en-US" sz="400" b="1" spc="-5">
                          <a:solidFill>
                            <a:srgbClr val="121212"/>
                          </a:solidFill>
                          <a:effectLst/>
                          <a:latin typeface="Cambria" panose="02040503050406030204" pitchFamily="18" charset="0"/>
                          <a:ea typeface="Times New Roman" panose="02020603050405020304" pitchFamily="18" charset="0"/>
                        </a:rPr>
                        <a:t>f</a:t>
                      </a:r>
                      <a:r>
                        <a:rPr lang="en-US" sz="400" b="1">
                          <a:solidFill>
                            <a:srgbClr val="121212"/>
                          </a:solidFill>
                          <a:effectLst/>
                          <a:latin typeface="Cambria" panose="02040503050406030204" pitchFamily="18" charset="0"/>
                          <a:ea typeface="Times New Roman" panose="02020603050405020304" pitchFamily="18" charset="0"/>
                        </a:rPr>
                        <a:t>alet</a:t>
                      </a:r>
                      <a:r>
                        <a:rPr lang="en-US" sz="400" b="1" spc="5">
                          <a:solidFill>
                            <a:srgbClr val="121212"/>
                          </a:solidFill>
                          <a:effectLst/>
                          <a:latin typeface="Cambria" panose="02040503050406030204" pitchFamily="18" charset="0"/>
                          <a:ea typeface="Times New Roman" panose="02020603050405020304" pitchFamily="18" charset="0"/>
                        </a:rPr>
                        <a:t> </a:t>
                      </a:r>
                      <a:r>
                        <a:rPr lang="en-US" sz="400" b="1">
                          <a:solidFill>
                            <a:srgbClr val="121212"/>
                          </a:solidFill>
                          <a:effectLst/>
                          <a:latin typeface="Cambria" panose="02040503050406030204" pitchFamily="18" charset="0"/>
                          <a:ea typeface="Times New Roman" panose="02020603050405020304" pitchFamily="18" charset="0"/>
                        </a:rPr>
                        <a:t>time</a:t>
                      </a:r>
                      <a:r>
                        <a:rPr lang="en-US" sz="400" b="1" spc="-20">
                          <a:solidFill>
                            <a:srgbClr val="121212"/>
                          </a:solidFill>
                          <a:effectLst/>
                          <a:latin typeface="Cambria" panose="02040503050406030204" pitchFamily="18" charset="0"/>
                          <a:ea typeface="Times New Roman" panose="02020603050405020304" pitchFamily="18" charset="0"/>
                        </a:rPr>
                        <a:t>f</a:t>
                      </a:r>
                      <a:r>
                        <a:rPr lang="en-US" sz="400" b="1">
                          <a:solidFill>
                            <a:srgbClr val="121212"/>
                          </a:solidFill>
                          <a:effectLst/>
                          <a:latin typeface="Cambria" panose="02040503050406030204" pitchFamily="18" charset="0"/>
                          <a:ea typeface="Times New Roman" panose="02020603050405020304" pitchFamily="18" charset="0"/>
                        </a:rPr>
                        <a:t>orbrug</a:t>
                      </a:r>
                      <a:r>
                        <a:rPr lang="en-US" sz="400" b="1" spc="-60">
                          <a:solidFill>
                            <a:srgbClr val="121212"/>
                          </a:solidFill>
                          <a:effectLst/>
                          <a:latin typeface="Cambria" panose="02040503050406030204" pitchFamily="18" charset="0"/>
                          <a:ea typeface="Times New Roman" panose="02020603050405020304" pitchFamily="18" charset="0"/>
                        </a:rPr>
                        <a:t> </a:t>
                      </a:r>
                      <a:r>
                        <a:rPr lang="en-US" sz="400" b="1">
                          <a:solidFill>
                            <a:srgbClr val="121212"/>
                          </a:solidFill>
                          <a:effectLst/>
                          <a:latin typeface="Cambria" panose="02040503050406030204" pitchFamily="18" charset="0"/>
                          <a:ea typeface="Times New Roman" panose="02020603050405020304" pitchFamily="18" charset="0"/>
                        </a:rPr>
                        <a:t>og ansvarli</a:t>
                      </a:r>
                      <a:r>
                        <a:rPr lang="en-US" sz="400" b="1" spc="-5">
                          <a:solidFill>
                            <a:srgbClr val="121212"/>
                          </a:solidFill>
                          <a:effectLst/>
                          <a:latin typeface="Cambria" panose="02040503050406030204" pitchFamily="18" charset="0"/>
                          <a:ea typeface="Times New Roman" panose="02020603050405020304" pitchFamily="18" charset="0"/>
                        </a:rPr>
                        <a:t>g</a:t>
                      </a:r>
                      <a:r>
                        <a:rPr lang="en-US" sz="400" b="1">
                          <a:solidFill>
                            <a:srgbClr val="121212"/>
                          </a:solidFill>
                          <a:effectLst/>
                          <a:latin typeface="Cambria" panose="02040503050406030204" pitchFamily="18" charset="0"/>
                          <a:ea typeface="Times New Roman" panose="02020603050405020304" pitchFamily="18" charset="0"/>
                        </a:rPr>
                        <a:t>e</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4E3"/>
                    </a:solidFill>
                  </a:tcPr>
                </a:tc>
                <a:tc>
                  <a:txBody>
                    <a:bodyPr/>
                    <a:lstStyle/>
                    <a:p>
                      <a:pPr marL="65405">
                        <a:spcBef>
                          <a:spcPts val="380"/>
                        </a:spcBef>
                        <a:spcAft>
                          <a:spcPts val="0"/>
                        </a:spcAft>
                      </a:pPr>
                      <a:r>
                        <a:rPr lang="en-US" sz="400" b="1">
                          <a:solidFill>
                            <a:srgbClr val="121212"/>
                          </a:solidFill>
                          <a:effectLst/>
                          <a:latin typeface="Cambria" panose="02040503050406030204" pitchFamily="18" charset="0"/>
                          <a:ea typeface="Times New Roman" panose="02020603050405020304" pitchFamily="18" charset="0"/>
                        </a:rPr>
                        <a:t>Gæster</a:t>
                      </a:r>
                      <a:r>
                        <a:rPr lang="en-US" sz="400" b="1" spc="-20">
                          <a:solidFill>
                            <a:srgbClr val="121212"/>
                          </a:solidFill>
                          <a:effectLst/>
                          <a:latin typeface="Cambria" panose="02040503050406030204" pitchFamily="18" charset="0"/>
                          <a:ea typeface="Times New Roman" panose="02020603050405020304" pitchFamily="18" charset="0"/>
                        </a:rPr>
                        <a:t>/</a:t>
                      </a:r>
                      <a:r>
                        <a:rPr lang="en-US" sz="400" b="1">
                          <a:solidFill>
                            <a:srgbClr val="121212"/>
                          </a:solidFill>
                          <a:effectLst/>
                          <a:latin typeface="Cambria" panose="02040503050406030204" pitchFamily="18" charset="0"/>
                          <a:ea typeface="Times New Roman" panose="02020603050405020304" pitchFamily="18" charset="0"/>
                        </a:rPr>
                        <a:t>samtaler:</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4E3"/>
                    </a:solidFill>
                  </a:tcPr>
                </a:tc>
                <a:extLst>
                  <a:ext uri="{0D108BD9-81ED-4DB2-BD59-A6C34878D82A}">
                    <a16:rowId xmlns:a16="http://schemas.microsoft.com/office/drawing/2014/main" val="1884900019"/>
                  </a:ext>
                </a:extLst>
              </a:tr>
              <a:tr h="2565657">
                <a:tc>
                  <a:txBody>
                    <a:bodyPr/>
                    <a:lstStyle/>
                    <a:p>
                      <a:pPr marL="71755" marR="116840">
                        <a:lnSpc>
                          <a:spcPct val="104000"/>
                        </a:lnSpc>
                        <a:spcBef>
                          <a:spcPts val="425"/>
                        </a:spcBef>
                        <a:spcAft>
                          <a:spcPts val="0"/>
                        </a:spcAft>
                      </a:pPr>
                      <a:r>
                        <a:rPr lang="da-DK" sz="400" b="1" spc="-55">
                          <a:solidFill>
                            <a:srgbClr val="121212"/>
                          </a:solidFill>
                          <a:effectLst/>
                          <a:latin typeface="Cambria" panose="02040503050406030204" pitchFamily="18" charset="0"/>
                          <a:ea typeface="Times New Roman" panose="02020603050405020304" pitchFamily="18" charset="0"/>
                        </a:rPr>
                        <a:t>T</a:t>
                      </a:r>
                      <a:r>
                        <a:rPr lang="da-DK" sz="400" b="1">
                          <a:solidFill>
                            <a:srgbClr val="121212"/>
                          </a:solidFill>
                          <a:effectLst/>
                          <a:latin typeface="Cambria" panose="02040503050406030204" pitchFamily="18" charset="0"/>
                          <a:ea typeface="Times New Roman" panose="02020603050405020304" pitchFamily="18" charset="0"/>
                        </a:rPr>
                        <a:t>obak,</a:t>
                      </a:r>
                      <a:r>
                        <a:rPr lang="da-DK" sz="400" b="1" spc="70">
                          <a:solidFill>
                            <a:srgbClr val="121212"/>
                          </a:solidFill>
                          <a:effectLst/>
                          <a:latin typeface="Cambria" panose="02040503050406030204" pitchFamily="18" charset="0"/>
                          <a:ea typeface="Times New Roman" panose="02020603050405020304" pitchFamily="18" charset="0"/>
                        </a:rPr>
                        <a:t> </a:t>
                      </a:r>
                      <a:r>
                        <a:rPr lang="da-DK" sz="400" b="1">
                          <a:solidFill>
                            <a:srgbClr val="121212"/>
                          </a:solidFill>
                          <a:effectLst/>
                          <a:latin typeface="Cambria" panose="02040503050406030204" pitchFamily="18" charset="0"/>
                          <a:ea typeface="Times New Roman" panose="02020603050405020304" pitchFamily="18" charset="0"/>
                        </a:rPr>
                        <a:t>al</a:t>
                      </a:r>
                      <a:r>
                        <a:rPr lang="da-DK" sz="400" b="1" spc="-15">
                          <a:solidFill>
                            <a:srgbClr val="121212"/>
                          </a:solidFill>
                          <a:effectLst/>
                          <a:latin typeface="Cambria" panose="02040503050406030204" pitchFamily="18" charset="0"/>
                          <a:ea typeface="Times New Roman" panose="02020603050405020304" pitchFamily="18" charset="0"/>
                        </a:rPr>
                        <a:t>k</a:t>
                      </a:r>
                      <a:r>
                        <a:rPr lang="da-DK" sz="400" b="1">
                          <a:solidFill>
                            <a:srgbClr val="121212"/>
                          </a:solidFill>
                          <a:effectLst/>
                          <a:latin typeface="Cambria" panose="02040503050406030204" pitchFamily="18" charset="0"/>
                          <a:ea typeface="Times New Roman" panose="02020603050405020304" pitchFamily="18" charset="0"/>
                        </a:rPr>
                        <a:t>ohol, st</a:t>
                      </a:r>
                      <a:r>
                        <a:rPr lang="da-DK" sz="400" b="1" spc="-5">
                          <a:solidFill>
                            <a:srgbClr val="121212"/>
                          </a:solidFill>
                          <a:effectLst/>
                          <a:latin typeface="Cambria" panose="02040503050406030204" pitchFamily="18" charset="0"/>
                          <a:ea typeface="Times New Roman" panose="02020603050405020304" pitchFamily="18" charset="0"/>
                        </a:rPr>
                        <a:t>o</a:t>
                      </a:r>
                      <a:r>
                        <a:rPr lang="da-DK" sz="400" b="1">
                          <a:solidFill>
                            <a:srgbClr val="121212"/>
                          </a:solidFill>
                          <a:effectLst/>
                          <a:latin typeface="Cambria" panose="02040503050406030204" pitchFamily="18" charset="0"/>
                          <a:ea typeface="Times New Roman" panose="02020603050405020304" pitchFamily="18" charset="0"/>
                        </a:rPr>
                        <a:t>f</a:t>
                      </a:r>
                      <a:r>
                        <a:rPr lang="da-DK" sz="400" b="1" spc="-15">
                          <a:solidFill>
                            <a:srgbClr val="121212"/>
                          </a:solidFill>
                          <a:effectLst/>
                          <a:latin typeface="Cambria" panose="02040503050406030204" pitchFamily="18" charset="0"/>
                          <a:ea typeface="Times New Roman" panose="02020603050405020304" pitchFamily="18" charset="0"/>
                        </a:rPr>
                        <a:t>f</a:t>
                      </a:r>
                      <a:r>
                        <a:rPr lang="da-DK" sz="400" b="1">
                          <a:solidFill>
                            <a:srgbClr val="121212"/>
                          </a:solidFill>
                          <a:effectLst/>
                          <a:latin typeface="Cambria" panose="02040503050406030204" pitchFamily="18" charset="0"/>
                          <a:ea typeface="Times New Roman" panose="02020603050405020304" pitchFamily="18" charset="0"/>
                        </a:rPr>
                        <a:t>er </a:t>
                      </a:r>
                      <a:r>
                        <a:rPr lang="da-DK" sz="400" b="1" spc="-50">
                          <a:solidFill>
                            <a:srgbClr val="121212"/>
                          </a:solidFill>
                          <a:effectLst/>
                          <a:latin typeface="Cambria" panose="02040503050406030204" pitchFamily="18" charset="0"/>
                          <a:ea typeface="Times New Roman" panose="02020603050405020304" pitchFamily="18" charset="0"/>
                        </a:rPr>
                        <a:t>T</a:t>
                      </a:r>
                      <a:r>
                        <a:rPr lang="da-DK" sz="400" b="1">
                          <a:solidFill>
                            <a:srgbClr val="121212"/>
                          </a:solidFill>
                          <a:effectLst/>
                          <a:latin typeface="Cambria" panose="02040503050406030204" pitchFamily="18" charset="0"/>
                          <a:ea typeface="Times New Roman" panose="02020603050405020304" pitchFamily="18" charset="0"/>
                        </a:rPr>
                        <a:t>a</a:t>
                      </a:r>
                      <a:r>
                        <a:rPr lang="da-DK" sz="400" b="1" spc="-5">
                          <a:solidFill>
                            <a:srgbClr val="121212"/>
                          </a:solidFill>
                          <a:effectLst/>
                          <a:latin typeface="Cambria" panose="02040503050406030204" pitchFamily="18" charset="0"/>
                          <a:ea typeface="Times New Roman" panose="02020603050405020304" pitchFamily="18" charset="0"/>
                        </a:rPr>
                        <a:t>g</a:t>
                      </a:r>
                      <a:r>
                        <a:rPr lang="da-DK" sz="400" b="1">
                          <a:solidFill>
                            <a:srgbClr val="121212"/>
                          </a:solidFill>
                          <a:effectLst/>
                          <a:latin typeface="Cambria" panose="02040503050406030204" pitchFamily="18" charset="0"/>
                          <a:ea typeface="Times New Roman" panose="02020603050405020304" pitchFamily="18" charset="0"/>
                        </a:rPr>
                        <a:t>e</a:t>
                      </a:r>
                      <a:r>
                        <a:rPr lang="da-DK" sz="400" b="1" spc="95">
                          <a:solidFill>
                            <a:srgbClr val="121212"/>
                          </a:solidFill>
                          <a:effectLst/>
                          <a:latin typeface="Cambria" panose="02040503050406030204" pitchFamily="18" charset="0"/>
                          <a:ea typeface="Times New Roman" panose="02020603050405020304" pitchFamily="18" charset="0"/>
                        </a:rPr>
                        <a:t> </a:t>
                      </a:r>
                      <a:r>
                        <a:rPr lang="da-DK" sz="400" b="1">
                          <a:solidFill>
                            <a:srgbClr val="121212"/>
                          </a:solidFill>
                          <a:effectLst/>
                          <a:latin typeface="Cambria" panose="02040503050406030204" pitchFamily="18" charset="0"/>
                          <a:ea typeface="Times New Roman" panose="02020603050405020304" pitchFamily="18" charset="0"/>
                        </a:rPr>
                        <a:t>beslutning </a:t>
                      </a:r>
                      <a:r>
                        <a:rPr lang="da-DK" sz="400" b="1" spc="-10">
                          <a:solidFill>
                            <a:srgbClr val="121212"/>
                          </a:solidFill>
                          <a:effectLst/>
                          <a:latin typeface="Cambria" panose="02040503050406030204" pitchFamily="18" charset="0"/>
                          <a:ea typeface="Times New Roman" panose="02020603050405020304" pitchFamily="18" charset="0"/>
                        </a:rPr>
                        <a:t>P</a:t>
                      </a:r>
                      <a:r>
                        <a:rPr lang="da-DK" sz="400" b="1" spc="-5">
                          <a:solidFill>
                            <a:srgbClr val="121212"/>
                          </a:solidFill>
                          <a:effectLst/>
                          <a:latin typeface="Cambria" panose="02040503050406030204" pitchFamily="18" charset="0"/>
                          <a:ea typeface="Times New Roman" panose="02020603050405020304" pitchFamily="18" charset="0"/>
                        </a:rPr>
                        <a:t>å</a:t>
                      </a:r>
                      <a:r>
                        <a:rPr lang="da-DK" sz="400" b="1">
                          <a:solidFill>
                            <a:srgbClr val="121212"/>
                          </a:solidFill>
                          <a:effectLst/>
                          <a:latin typeface="Cambria" panose="02040503050406030204" pitchFamily="18" charset="0"/>
                          <a:ea typeface="Times New Roman" panose="02020603050405020304" pitchFamily="18" charset="0"/>
                        </a:rPr>
                        <a:t>virknin</a:t>
                      </a:r>
                      <a:r>
                        <a:rPr lang="da-DK" sz="400" b="1" spc="-5">
                          <a:solidFill>
                            <a:srgbClr val="121212"/>
                          </a:solidFill>
                          <a:effectLst/>
                          <a:latin typeface="Cambria" panose="02040503050406030204" pitchFamily="18" charset="0"/>
                          <a:ea typeface="Times New Roman" panose="02020603050405020304" pitchFamily="18" charset="0"/>
                        </a:rPr>
                        <a:t>g</a:t>
                      </a:r>
                      <a:r>
                        <a:rPr lang="da-DK" sz="400" b="1">
                          <a:solidFill>
                            <a:srgbClr val="121212"/>
                          </a:solidFill>
                          <a:effectLst/>
                          <a:latin typeface="Cambria" panose="02040503050406030204" pitchFamily="18" charset="0"/>
                          <a:ea typeface="Times New Roman" panose="02020603050405020304" pitchFamily="18" charset="0"/>
                        </a:rPr>
                        <a:t>er </a:t>
                      </a:r>
                      <a:r>
                        <a:rPr lang="da-DK" sz="400" b="1" spc="-20">
                          <a:solidFill>
                            <a:srgbClr val="121212"/>
                          </a:solidFill>
                          <a:effectLst/>
                          <a:latin typeface="Cambria" panose="02040503050406030204" pitchFamily="18" charset="0"/>
                          <a:ea typeface="Times New Roman" panose="02020603050405020304" pitchFamily="18" charset="0"/>
                        </a:rPr>
                        <a:t>F</a:t>
                      </a:r>
                      <a:r>
                        <a:rPr lang="da-DK" sz="400" b="1">
                          <a:solidFill>
                            <a:srgbClr val="121212"/>
                          </a:solidFill>
                          <a:effectLst/>
                          <a:latin typeface="Cambria" panose="02040503050406030204" pitchFamily="18" charset="0"/>
                          <a:ea typeface="Times New Roman" panose="02020603050405020304" pitchFamily="18" charset="0"/>
                        </a:rPr>
                        <a:t>ælle</a:t>
                      </a:r>
                      <a:r>
                        <a:rPr lang="da-DK" sz="400" b="1" spc="-20">
                          <a:solidFill>
                            <a:srgbClr val="121212"/>
                          </a:solidFill>
                          <a:effectLst/>
                          <a:latin typeface="Cambria" panose="02040503050406030204" pitchFamily="18" charset="0"/>
                          <a:ea typeface="Times New Roman" panose="02020603050405020304" pitchFamily="18" charset="0"/>
                        </a:rPr>
                        <a:t>s</a:t>
                      </a:r>
                      <a:r>
                        <a:rPr lang="da-DK" sz="400" b="1">
                          <a:solidFill>
                            <a:srgbClr val="121212"/>
                          </a:solidFill>
                          <a:effectLst/>
                          <a:latin typeface="Cambria" panose="02040503050406030204" pitchFamily="18" charset="0"/>
                          <a:ea typeface="Times New Roman" panose="02020603050405020304" pitchFamily="18" charset="0"/>
                        </a:rPr>
                        <a:t>s</a:t>
                      </a:r>
                      <a:r>
                        <a:rPr lang="da-DK" sz="400" b="1" spc="-5">
                          <a:solidFill>
                            <a:srgbClr val="121212"/>
                          </a:solidFill>
                          <a:effectLst/>
                          <a:latin typeface="Cambria" panose="02040503050406030204" pitchFamily="18" charset="0"/>
                          <a:ea typeface="Times New Roman" panose="02020603050405020304" pitchFamily="18" charset="0"/>
                        </a:rPr>
                        <a:t>k</a:t>
                      </a:r>
                      <a:r>
                        <a:rPr lang="da-DK" sz="400" b="1">
                          <a:solidFill>
                            <a:srgbClr val="121212"/>
                          </a:solidFill>
                          <a:effectLst/>
                          <a:latin typeface="Cambria" panose="02040503050406030204" pitchFamily="18" charset="0"/>
                          <a:ea typeface="Times New Roman" panose="02020603050405020304" pitchFamily="18" charset="0"/>
                        </a:rPr>
                        <a:t>ab</a:t>
                      </a:r>
                      <a:endParaRPr lang="da-DK" sz="600">
                        <a:effectLst/>
                        <a:latin typeface="Times New Roman" panose="02020603050405020304" pitchFamily="18" charset="0"/>
                        <a:ea typeface="Times New Roman" panose="02020603050405020304" pitchFamily="18" charset="0"/>
                      </a:endParaRPr>
                    </a:p>
                    <a:p>
                      <a:pPr>
                        <a:lnSpc>
                          <a:spcPts val="1000"/>
                        </a:lnSpc>
                        <a:spcAft>
                          <a:spcPts val="0"/>
                        </a:spcAft>
                      </a:pPr>
                      <a:r>
                        <a:rPr lang="da-DK" sz="6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p>
                      <a:pPr>
                        <a:lnSpc>
                          <a:spcPts val="1000"/>
                        </a:lnSpc>
                        <a:spcAft>
                          <a:spcPts val="0"/>
                        </a:spcAft>
                      </a:pPr>
                      <a:r>
                        <a:rPr lang="da-DK" sz="6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p>
                      <a:pPr>
                        <a:lnSpc>
                          <a:spcPts val="1000"/>
                        </a:lnSpc>
                        <a:spcAft>
                          <a:spcPts val="0"/>
                        </a:spcAft>
                      </a:pPr>
                      <a:r>
                        <a:rPr lang="da-DK" sz="6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p>
                      <a:pPr>
                        <a:lnSpc>
                          <a:spcPts val="1000"/>
                        </a:lnSpc>
                        <a:spcAft>
                          <a:spcPts val="0"/>
                        </a:spcAft>
                      </a:pPr>
                      <a:r>
                        <a:rPr lang="da-DK" sz="6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p>
                      <a:pPr>
                        <a:lnSpc>
                          <a:spcPts val="1000"/>
                        </a:lnSpc>
                        <a:spcAft>
                          <a:spcPts val="0"/>
                        </a:spcAft>
                      </a:pPr>
                      <a:r>
                        <a:rPr lang="da-DK" sz="6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p>
                      <a:pPr>
                        <a:lnSpc>
                          <a:spcPts val="1000"/>
                        </a:lnSpc>
                        <a:spcBef>
                          <a:spcPts val="15"/>
                        </a:spcBef>
                        <a:spcAft>
                          <a:spcPts val="0"/>
                        </a:spcAft>
                      </a:pPr>
                      <a:r>
                        <a:rPr lang="da-DK" sz="6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p>
                      <a:pPr marL="71755">
                        <a:spcAft>
                          <a:spcPts val="0"/>
                        </a:spcAft>
                      </a:pPr>
                      <a:r>
                        <a:rPr lang="da-DK" sz="400" b="1" spc="-15">
                          <a:solidFill>
                            <a:srgbClr val="121212"/>
                          </a:solidFill>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p>
                      <a:pPr marL="71755">
                        <a:spcAft>
                          <a:spcPts val="0"/>
                        </a:spcAft>
                      </a:pPr>
                      <a:r>
                        <a:rPr lang="en-US" sz="400" b="1" spc="-15">
                          <a:solidFill>
                            <a:srgbClr val="121212"/>
                          </a:solidFill>
                          <a:effectLst/>
                          <a:latin typeface="Cambria" panose="02040503050406030204" pitchFamily="18" charset="0"/>
                          <a:ea typeface="Times New Roman" panose="02020603050405020304" pitchFamily="18" charset="0"/>
                        </a:rPr>
                        <a:t>F</a:t>
                      </a:r>
                      <a:r>
                        <a:rPr lang="en-US" sz="400" b="1">
                          <a:solidFill>
                            <a:srgbClr val="121212"/>
                          </a:solidFill>
                          <a:effectLst/>
                          <a:latin typeface="Cambria" panose="02040503050406030204" pitchFamily="18" charset="0"/>
                          <a:ea typeface="Times New Roman" panose="02020603050405020304" pitchFamily="18" charset="0"/>
                        </a:rPr>
                        <a:t>o</a:t>
                      </a:r>
                      <a:r>
                        <a:rPr lang="en-US" sz="400" b="1" spc="-10">
                          <a:solidFill>
                            <a:srgbClr val="121212"/>
                          </a:solidFill>
                          <a:effectLst/>
                          <a:latin typeface="Cambria" panose="02040503050406030204" pitchFamily="18" charset="0"/>
                          <a:ea typeface="Times New Roman" panose="02020603050405020304" pitchFamily="18" charset="0"/>
                        </a:rPr>
                        <a:t>r</a:t>
                      </a:r>
                      <a:r>
                        <a:rPr lang="en-US" sz="400" b="1">
                          <a:solidFill>
                            <a:srgbClr val="121212"/>
                          </a:solidFill>
                          <a:effectLst/>
                          <a:latin typeface="Cambria" panose="02040503050406030204" pitchFamily="18" charset="0"/>
                          <a:ea typeface="Times New Roman" panose="02020603050405020304" pitchFamily="18" charset="0"/>
                        </a:rPr>
                        <a:t>e</a:t>
                      </a:r>
                      <a:r>
                        <a:rPr lang="en-US" sz="400" b="1" spc="-5">
                          <a:solidFill>
                            <a:srgbClr val="121212"/>
                          </a:solidFill>
                          <a:effectLst/>
                          <a:latin typeface="Cambria" panose="02040503050406030204" pitchFamily="18" charset="0"/>
                          <a:ea typeface="Times New Roman" panose="02020603050405020304" pitchFamily="18" charset="0"/>
                        </a:rPr>
                        <a:t>b</a:t>
                      </a:r>
                      <a:r>
                        <a:rPr lang="en-US" sz="400" b="1">
                          <a:solidFill>
                            <a:srgbClr val="121212"/>
                          </a:solidFill>
                          <a:effectLst/>
                          <a:latin typeface="Cambria" panose="02040503050406030204" pitchFamily="18" charset="0"/>
                          <a:ea typeface="Times New Roman" panose="02020603050405020304" pitchFamily="18" charset="0"/>
                        </a:rPr>
                        <a:t>yg</a:t>
                      </a:r>
                      <a:r>
                        <a:rPr lang="en-US" sz="400" b="1" spc="-10">
                          <a:solidFill>
                            <a:srgbClr val="121212"/>
                          </a:solidFill>
                          <a:effectLst/>
                          <a:latin typeface="Cambria" panose="02040503050406030204" pitchFamily="18" charset="0"/>
                          <a:ea typeface="Times New Roman" panose="02020603050405020304" pitchFamily="18" charset="0"/>
                        </a:rPr>
                        <a:t> </a:t>
                      </a:r>
                      <a:r>
                        <a:rPr lang="en-US" sz="400" b="1">
                          <a:solidFill>
                            <a:srgbClr val="121212"/>
                          </a:solidFill>
                          <a:effectLst/>
                          <a:latin typeface="Cambria" panose="02040503050406030204" pitchFamily="18" charset="0"/>
                          <a:ea typeface="Times New Roman" panose="02020603050405020304" pitchFamily="18" charset="0"/>
                        </a:rPr>
                        <a:t>rygning</a:t>
                      </a:r>
                      <a:endParaRPr lang="da-DK" sz="6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71755">
                        <a:spcBef>
                          <a:spcPts val="35"/>
                        </a:spcBef>
                        <a:spcAft>
                          <a:spcPts val="0"/>
                        </a:spcAft>
                      </a:pPr>
                      <a:r>
                        <a:rPr lang="da-DK" sz="400" spc="-50" dirty="0">
                          <a:solidFill>
                            <a:srgbClr val="121212"/>
                          </a:solidFill>
                          <a:effectLst/>
                          <a:latin typeface="Cambria" panose="02040503050406030204" pitchFamily="18" charset="0"/>
                          <a:ea typeface="Times New Roman" panose="02020603050405020304" pitchFamily="18" charset="0"/>
                        </a:rPr>
                        <a:t>T</a:t>
                      </a:r>
                      <a:r>
                        <a:rPr lang="da-DK" sz="400" dirty="0">
                          <a:solidFill>
                            <a:srgbClr val="121212"/>
                          </a:solidFill>
                          <a:effectLst/>
                          <a:latin typeface="Cambria" panose="02040503050406030204" pitchFamily="18" charset="0"/>
                          <a:ea typeface="Times New Roman" panose="02020603050405020304" pitchFamily="18" charset="0"/>
                        </a:rPr>
                        <a:t>ackling:</a:t>
                      </a:r>
                      <a:r>
                        <a:rPr lang="da-DK" sz="400" spc="90" dirty="0">
                          <a:solidFill>
                            <a:srgbClr val="121212"/>
                          </a:solidFill>
                          <a:effectLst/>
                          <a:latin typeface="Cambria" panose="02040503050406030204" pitchFamily="18" charset="0"/>
                          <a:ea typeface="Times New Roman" panose="02020603050405020304" pitchFamily="18" charset="0"/>
                        </a:rPr>
                        <a:t> </a:t>
                      </a:r>
                      <a:r>
                        <a:rPr lang="da-DK" sz="400" b="1" u="none" strike="noStrike" dirty="0">
                          <a:solidFill>
                            <a:srgbClr val="747676"/>
                          </a:solidFill>
                          <a:effectLst/>
                          <a:latin typeface="Cambria" panose="02040503050406030204" pitchFamily="18" charset="0"/>
                          <a:ea typeface="Times New Roman" panose="02020603050405020304" pitchFamily="18" charset="0"/>
                          <a:hlinkClick r:id="rId2"/>
                        </a:rPr>
                        <a:t>ww</a:t>
                      </a:r>
                      <a:r>
                        <a:rPr lang="da-DK" sz="400" b="1" u="none" strike="noStrike" spc="-20" dirty="0">
                          <a:solidFill>
                            <a:srgbClr val="747676"/>
                          </a:solidFill>
                          <a:effectLst/>
                          <a:latin typeface="Cambria" panose="02040503050406030204" pitchFamily="18" charset="0"/>
                          <a:ea typeface="Times New Roman" panose="02020603050405020304" pitchFamily="18" charset="0"/>
                          <a:hlinkClick r:id="rId2"/>
                        </a:rPr>
                        <a:t>w</a:t>
                      </a:r>
                      <a:r>
                        <a:rPr lang="da-DK" sz="400" b="1" u="none" strike="noStrike" dirty="0">
                          <a:solidFill>
                            <a:srgbClr val="747676"/>
                          </a:solidFill>
                          <a:effectLst/>
                          <a:latin typeface="Cambria" panose="02040503050406030204" pitchFamily="18" charset="0"/>
                          <a:ea typeface="Times New Roman" panose="02020603050405020304" pitchFamily="18" charset="0"/>
                          <a:hlinkClick r:id="rId2"/>
                        </a:rPr>
                        <a:t>.alinea.dk</a:t>
                      </a:r>
                      <a:r>
                        <a:rPr lang="da-DK" sz="400" b="1" dirty="0">
                          <a:solidFill>
                            <a:srgbClr val="747676"/>
                          </a:solidFill>
                          <a:effectLst/>
                          <a:latin typeface="Cambria" panose="02040503050406030204" pitchFamily="18" charset="0"/>
                          <a:ea typeface="Times New Roman" panose="02020603050405020304" pitchFamily="18" charset="0"/>
                        </a:rPr>
                        <a:t> (</a:t>
                      </a:r>
                      <a:r>
                        <a:rPr lang="da-DK" sz="400" dirty="0">
                          <a:solidFill>
                            <a:srgbClr val="121212"/>
                          </a:solidFill>
                          <a:effectLst/>
                          <a:latin typeface="Cambria" panose="02040503050406030204" pitchFamily="18" charset="0"/>
                          <a:ea typeface="Times New Roman" panose="02020603050405020304" pitchFamily="18" charset="0"/>
                        </a:rPr>
                        <a:t>Primært</a:t>
                      </a:r>
                      <a:r>
                        <a:rPr lang="da-DK" sz="400" spc="-35" dirty="0">
                          <a:solidFill>
                            <a:srgbClr val="121212"/>
                          </a:solidFill>
                          <a:effectLst/>
                          <a:latin typeface="Cambria" panose="02040503050406030204" pitchFamily="18" charset="0"/>
                          <a:ea typeface="Times New Roman" panose="02020603050405020304" pitchFamily="18" charset="0"/>
                        </a:rPr>
                        <a:t> </a:t>
                      </a:r>
                      <a:r>
                        <a:rPr lang="da-DK" sz="400" spc="-15" dirty="0">
                          <a:solidFill>
                            <a:srgbClr val="121212"/>
                          </a:solidFill>
                          <a:effectLst/>
                          <a:latin typeface="Cambria" panose="02040503050406030204" pitchFamily="18" charset="0"/>
                          <a:ea typeface="Times New Roman" panose="02020603050405020304" pitchFamily="18" charset="0"/>
                        </a:rPr>
                        <a:t>f</a:t>
                      </a:r>
                      <a:r>
                        <a:rPr lang="da-DK" sz="400" dirty="0">
                          <a:solidFill>
                            <a:srgbClr val="121212"/>
                          </a:solidFill>
                          <a:effectLst/>
                          <a:latin typeface="Cambria" panose="02040503050406030204" pitchFamily="18" charset="0"/>
                          <a:ea typeface="Times New Roman" panose="02020603050405020304" pitchFamily="18" charset="0"/>
                        </a:rPr>
                        <a:t>or</a:t>
                      </a:r>
                      <a:r>
                        <a:rPr lang="da-DK" sz="400" spc="90" dirty="0">
                          <a:solidFill>
                            <a:srgbClr val="121212"/>
                          </a:solidFill>
                          <a:effectLst/>
                          <a:latin typeface="Cambria" panose="02040503050406030204" pitchFamily="18" charset="0"/>
                          <a:ea typeface="Times New Roman" panose="02020603050405020304" pitchFamily="18" charset="0"/>
                        </a:rPr>
                        <a:t> </a:t>
                      </a:r>
                      <a:r>
                        <a:rPr lang="da-DK" sz="400" dirty="0">
                          <a:solidFill>
                            <a:srgbClr val="121212"/>
                          </a:solidFill>
                          <a:effectLst/>
                          <a:latin typeface="Cambria" panose="02040503050406030204" pitchFamily="18" charset="0"/>
                          <a:ea typeface="Times New Roman" panose="02020603050405020304" pitchFamily="18" charset="0"/>
                        </a:rPr>
                        <a:t>7.</a:t>
                      </a:r>
                      <a:r>
                        <a:rPr lang="da-DK" sz="400" spc="55" dirty="0">
                          <a:solidFill>
                            <a:srgbClr val="121212"/>
                          </a:solidFill>
                          <a:effectLst/>
                          <a:latin typeface="Cambria" panose="02040503050406030204" pitchFamily="18" charset="0"/>
                          <a:ea typeface="Times New Roman" panose="02020603050405020304" pitchFamily="18" charset="0"/>
                        </a:rPr>
                        <a:t> </a:t>
                      </a:r>
                      <a:r>
                        <a:rPr lang="da-DK" sz="400" dirty="0">
                          <a:solidFill>
                            <a:srgbClr val="121212"/>
                          </a:solidFill>
                          <a:effectLst/>
                          <a:latin typeface="Cambria" panose="02040503050406030204" pitchFamily="18" charset="0"/>
                          <a:ea typeface="Times New Roman" panose="02020603050405020304" pitchFamily="18" charset="0"/>
                        </a:rPr>
                        <a:t>kla</a:t>
                      </a:r>
                      <a:r>
                        <a:rPr lang="da-DK" sz="400" spc="-20" dirty="0">
                          <a:solidFill>
                            <a:srgbClr val="121212"/>
                          </a:solidFill>
                          <a:effectLst/>
                          <a:latin typeface="Cambria" panose="02040503050406030204" pitchFamily="18" charset="0"/>
                          <a:ea typeface="Times New Roman" panose="02020603050405020304" pitchFamily="18" charset="0"/>
                        </a:rPr>
                        <a:t>s</a:t>
                      </a:r>
                      <a:r>
                        <a:rPr lang="da-DK" sz="400" dirty="0">
                          <a:solidFill>
                            <a:srgbClr val="121212"/>
                          </a:solidFill>
                          <a:effectLst/>
                          <a:latin typeface="Cambria" panose="02040503050406030204" pitchFamily="18" charset="0"/>
                          <a:ea typeface="Times New Roman" panose="02020603050405020304" pitchFamily="18" charset="0"/>
                        </a:rPr>
                        <a:t>serne)</a:t>
                      </a:r>
                      <a:endParaRPr lang="da-DK" sz="600" dirty="0">
                        <a:effectLst/>
                        <a:latin typeface="Times New Roman" panose="02020603050405020304" pitchFamily="18" charset="0"/>
                        <a:ea typeface="Times New Roman" panose="02020603050405020304" pitchFamily="18" charset="0"/>
                      </a:endParaRPr>
                    </a:p>
                    <a:p>
                      <a:pPr>
                        <a:spcBef>
                          <a:spcPts val="35"/>
                        </a:spcBef>
                        <a:spcAft>
                          <a:spcPts val="0"/>
                        </a:spcAft>
                      </a:pPr>
                      <a:r>
                        <a:rPr lang="da-DK" sz="400" dirty="0">
                          <a:solidFill>
                            <a:srgbClr val="121212"/>
                          </a:solidFill>
                          <a:effectLst/>
                          <a:latin typeface="Cambria" panose="02040503050406030204" pitchFamily="18" charset="0"/>
                          <a:ea typeface="Times New Roman" panose="02020603050405020304" pitchFamily="18" charset="0"/>
                        </a:rPr>
                        <a:t> </a:t>
                      </a:r>
                      <a:endParaRPr lang="da-DK" sz="600" dirty="0">
                        <a:effectLst/>
                        <a:latin typeface="Times New Roman" panose="02020603050405020304" pitchFamily="18" charset="0"/>
                        <a:ea typeface="Times New Roman" panose="02020603050405020304" pitchFamily="18" charset="0"/>
                      </a:endParaRPr>
                    </a:p>
                    <a:p>
                      <a:pPr>
                        <a:spcBef>
                          <a:spcPts val="35"/>
                        </a:spcBef>
                        <a:spcAft>
                          <a:spcPts val="0"/>
                        </a:spcAft>
                      </a:pPr>
                      <a:r>
                        <a:rPr lang="da-DK" sz="400" dirty="0">
                          <a:solidFill>
                            <a:srgbClr val="121212"/>
                          </a:solidFill>
                          <a:effectLst/>
                          <a:latin typeface="Cambria" panose="02040503050406030204" pitchFamily="18" charset="0"/>
                          <a:ea typeface="Times New Roman" panose="02020603050405020304" pitchFamily="18" charset="0"/>
                        </a:rPr>
                        <a:t>Ung</a:t>
                      </a:r>
                      <a:r>
                        <a:rPr lang="da-DK" sz="400" spc="40" dirty="0">
                          <a:solidFill>
                            <a:srgbClr val="121212"/>
                          </a:solidFill>
                          <a:effectLst/>
                          <a:latin typeface="Cambria" panose="02040503050406030204" pitchFamily="18" charset="0"/>
                          <a:ea typeface="Times New Roman" panose="02020603050405020304" pitchFamily="18" charset="0"/>
                        </a:rPr>
                        <a:t> </a:t>
                      </a:r>
                      <a:r>
                        <a:rPr lang="da-DK" sz="400" dirty="0">
                          <a:solidFill>
                            <a:srgbClr val="121212"/>
                          </a:solidFill>
                          <a:effectLst/>
                          <a:latin typeface="Cambria" panose="02040503050406030204" pitchFamily="18" charset="0"/>
                          <a:ea typeface="Times New Roman" panose="02020603050405020304" pitchFamily="18" charset="0"/>
                        </a:rPr>
                        <a:t>dial</a:t>
                      </a:r>
                      <a:r>
                        <a:rPr lang="da-DK" sz="400" spc="-5" dirty="0">
                          <a:solidFill>
                            <a:srgbClr val="121212"/>
                          </a:solidFill>
                          <a:effectLst/>
                          <a:latin typeface="Cambria" panose="02040503050406030204" pitchFamily="18" charset="0"/>
                          <a:ea typeface="Times New Roman" panose="02020603050405020304" pitchFamily="18" charset="0"/>
                        </a:rPr>
                        <a:t>o</a:t>
                      </a:r>
                      <a:r>
                        <a:rPr lang="da-DK" sz="400" dirty="0">
                          <a:solidFill>
                            <a:srgbClr val="121212"/>
                          </a:solidFill>
                          <a:effectLst/>
                          <a:latin typeface="Cambria" panose="02040503050406030204" pitchFamily="18" charset="0"/>
                          <a:ea typeface="Times New Roman" panose="02020603050405020304" pitchFamily="18" charset="0"/>
                        </a:rPr>
                        <a:t>g: </a:t>
                      </a:r>
                      <a:r>
                        <a:rPr lang="da-DK" sz="400" spc="10" dirty="0">
                          <a:solidFill>
                            <a:srgbClr val="121212"/>
                          </a:solidFill>
                          <a:effectLst/>
                          <a:latin typeface="Cambria" panose="02040503050406030204" pitchFamily="18" charset="0"/>
                          <a:ea typeface="Times New Roman" panose="02020603050405020304" pitchFamily="18" charset="0"/>
                        </a:rPr>
                        <a:t> </a:t>
                      </a:r>
                      <a:r>
                        <a:rPr lang="da-DK" sz="400" b="1" u="none" strike="noStrike" dirty="0">
                          <a:solidFill>
                            <a:srgbClr val="747676"/>
                          </a:solidFill>
                          <a:effectLst/>
                          <a:latin typeface="Cambria" panose="02040503050406030204" pitchFamily="18" charset="0"/>
                          <a:ea typeface="Times New Roman" panose="02020603050405020304" pitchFamily="18" charset="0"/>
                          <a:hlinkClick r:id="rId3"/>
                        </a:rPr>
                        <a:t>ww</a:t>
                      </a:r>
                      <a:r>
                        <a:rPr lang="da-DK" sz="400" b="1" u="none" strike="noStrike" spc="-20" dirty="0">
                          <a:solidFill>
                            <a:srgbClr val="747676"/>
                          </a:solidFill>
                          <a:effectLst/>
                          <a:latin typeface="Cambria" panose="02040503050406030204" pitchFamily="18" charset="0"/>
                          <a:ea typeface="Times New Roman" panose="02020603050405020304" pitchFamily="18" charset="0"/>
                          <a:hlinkClick r:id="rId3"/>
                        </a:rPr>
                        <a:t>w</a:t>
                      </a:r>
                      <a:r>
                        <a:rPr lang="da-DK" sz="400" b="1" u="none" strike="noStrike" dirty="0">
                          <a:solidFill>
                            <a:srgbClr val="747676"/>
                          </a:solidFill>
                          <a:effectLst/>
                          <a:latin typeface="Cambria" panose="02040503050406030204" pitchFamily="18" charset="0"/>
                          <a:ea typeface="Times New Roman" panose="02020603050405020304" pitchFamily="18" charset="0"/>
                          <a:hlinkClick r:id="rId3"/>
                        </a:rPr>
                        <a:t>.ung-dialo</a:t>
                      </a:r>
                      <a:r>
                        <a:rPr lang="da-DK" sz="400" b="1" u="none" strike="noStrike" spc="-5" dirty="0">
                          <a:solidFill>
                            <a:srgbClr val="747676"/>
                          </a:solidFill>
                          <a:effectLst/>
                          <a:latin typeface="Cambria" panose="02040503050406030204" pitchFamily="18" charset="0"/>
                          <a:ea typeface="Times New Roman" panose="02020603050405020304" pitchFamily="18" charset="0"/>
                          <a:hlinkClick r:id="rId3"/>
                        </a:rPr>
                        <a:t>g</a:t>
                      </a:r>
                      <a:r>
                        <a:rPr lang="da-DK" sz="400" b="1" u="none" strike="noStrike" dirty="0">
                          <a:solidFill>
                            <a:srgbClr val="747676"/>
                          </a:solidFill>
                          <a:effectLst/>
                          <a:latin typeface="Cambria" panose="02040503050406030204" pitchFamily="18" charset="0"/>
                          <a:ea typeface="Times New Roman" panose="02020603050405020304" pitchFamily="18" charset="0"/>
                          <a:hlinkClick r:id="rId3"/>
                        </a:rPr>
                        <a:t>.dk</a:t>
                      </a:r>
                      <a:endParaRPr lang="da-DK" sz="600" dirty="0">
                        <a:effectLst/>
                        <a:latin typeface="Times New Roman" panose="02020603050405020304" pitchFamily="18" charset="0"/>
                        <a:ea typeface="Times New Roman" panose="02020603050405020304" pitchFamily="18" charset="0"/>
                      </a:endParaRPr>
                    </a:p>
                    <a:p>
                      <a:pPr>
                        <a:lnSpc>
                          <a:spcPts val="1000"/>
                        </a:lnSpc>
                        <a:spcAft>
                          <a:spcPts val="0"/>
                        </a:spcAft>
                      </a:pPr>
                      <a:r>
                        <a:rPr lang="da-DK" sz="400" dirty="0">
                          <a:effectLst/>
                          <a:latin typeface="Cambria" panose="02040503050406030204" pitchFamily="18" charset="0"/>
                          <a:ea typeface="Times New Roman" panose="02020603050405020304" pitchFamily="18" charset="0"/>
                        </a:rPr>
                        <a:t> </a:t>
                      </a:r>
                      <a:endParaRPr lang="da-DK" sz="600" dirty="0">
                        <a:effectLst/>
                        <a:latin typeface="Times New Roman" panose="02020603050405020304" pitchFamily="18" charset="0"/>
                        <a:ea typeface="Times New Roman" panose="02020603050405020304" pitchFamily="18" charset="0"/>
                      </a:endParaRPr>
                    </a:p>
                    <a:p>
                      <a:pPr>
                        <a:lnSpc>
                          <a:spcPts val="1000"/>
                        </a:lnSpc>
                        <a:spcAft>
                          <a:spcPts val="0"/>
                        </a:spcAft>
                      </a:pPr>
                      <a:r>
                        <a:rPr lang="da-DK" sz="400" dirty="0">
                          <a:effectLst/>
                          <a:latin typeface="Cambria" panose="02040503050406030204" pitchFamily="18" charset="0"/>
                          <a:ea typeface="Times New Roman" panose="02020603050405020304" pitchFamily="18" charset="0"/>
                        </a:rPr>
                        <a:t>Hvis I er målgruppen kan </a:t>
                      </a:r>
                      <a:endParaRPr lang="da-DK" sz="600" dirty="0">
                        <a:effectLst/>
                        <a:latin typeface="Times New Roman" panose="02020603050405020304" pitchFamily="18" charset="0"/>
                        <a:ea typeface="Times New Roman" panose="02020603050405020304" pitchFamily="18" charset="0"/>
                      </a:endParaRPr>
                    </a:p>
                    <a:p>
                      <a:pPr>
                        <a:lnSpc>
                          <a:spcPts val="1000"/>
                        </a:lnSpc>
                        <a:spcAft>
                          <a:spcPts val="0"/>
                        </a:spcAft>
                      </a:pPr>
                      <a:r>
                        <a:rPr lang="da-DK" sz="400" dirty="0">
                          <a:effectLst/>
                          <a:latin typeface="Cambria" panose="02040503050406030204" pitchFamily="18" charset="0"/>
                          <a:ea typeface="Times New Roman" panose="02020603050405020304" pitchFamily="18" charset="0"/>
                        </a:rPr>
                        <a:t>rusmiddelkonsulenten udarbejde et       skræddersyet oplæg til jeres klasse. </a:t>
                      </a:r>
                      <a:endParaRPr lang="da-DK" sz="600" dirty="0">
                        <a:effectLst/>
                        <a:latin typeface="Times New Roman" panose="02020603050405020304" pitchFamily="18" charset="0"/>
                        <a:ea typeface="Times New Roman" panose="02020603050405020304" pitchFamily="18" charset="0"/>
                      </a:endParaRPr>
                    </a:p>
                    <a:p>
                      <a:pPr>
                        <a:lnSpc>
                          <a:spcPts val="1000"/>
                        </a:lnSpc>
                        <a:spcAft>
                          <a:spcPts val="0"/>
                        </a:spcAft>
                      </a:pPr>
                      <a:r>
                        <a:rPr lang="da-DK" sz="400" dirty="0">
                          <a:effectLst/>
                          <a:latin typeface="Cambria" panose="02040503050406030204" pitchFamily="18" charset="0"/>
                          <a:ea typeface="Times New Roman" panose="02020603050405020304" pitchFamily="18" charset="0"/>
                        </a:rPr>
                        <a:t>Kontakt konsulenten og få en snak om behovet.</a:t>
                      </a:r>
                      <a:endParaRPr lang="da-DK" sz="600" dirty="0">
                        <a:effectLst/>
                        <a:latin typeface="Times New Roman" panose="02020603050405020304" pitchFamily="18" charset="0"/>
                        <a:ea typeface="Times New Roman" panose="02020603050405020304" pitchFamily="18" charset="0"/>
                      </a:endParaRPr>
                    </a:p>
                    <a:p>
                      <a:pPr>
                        <a:spcAft>
                          <a:spcPts val="0"/>
                        </a:spcAft>
                      </a:pPr>
                      <a:r>
                        <a:rPr lang="da-DK" sz="400" spc="-10" dirty="0">
                          <a:solidFill>
                            <a:srgbClr val="121212"/>
                          </a:solidFill>
                          <a:effectLst/>
                          <a:latin typeface="Cambria" panose="02040503050406030204" pitchFamily="18" charset="0"/>
                          <a:ea typeface="Times New Roman" panose="02020603050405020304" pitchFamily="18" charset="0"/>
                        </a:rPr>
                        <a:t> </a:t>
                      </a:r>
                      <a:endParaRPr lang="da-DK" sz="600" dirty="0">
                        <a:effectLst/>
                        <a:latin typeface="Times New Roman" panose="02020603050405020304" pitchFamily="18" charset="0"/>
                        <a:ea typeface="Times New Roman" panose="02020603050405020304" pitchFamily="18" charset="0"/>
                      </a:endParaRPr>
                    </a:p>
                    <a:p>
                      <a:pPr marR="69850">
                        <a:lnSpc>
                          <a:spcPct val="104000"/>
                        </a:lnSpc>
                        <a:spcAft>
                          <a:spcPts val="0"/>
                        </a:spcAft>
                      </a:pPr>
                      <a:r>
                        <a:rPr lang="da-DK" sz="400" spc="-70" dirty="0">
                          <a:solidFill>
                            <a:srgbClr val="121212"/>
                          </a:solidFill>
                          <a:effectLst/>
                          <a:latin typeface="Cambria" panose="02040503050406030204" pitchFamily="18" charset="0"/>
                          <a:ea typeface="Times New Roman" panose="02020603050405020304" pitchFamily="18" charset="0"/>
                        </a:rPr>
                        <a:t>Samtalesalon For Unge og deres Forældre</a:t>
                      </a:r>
                      <a:endParaRPr lang="da-DK" sz="600" dirty="0">
                        <a:effectLst/>
                        <a:latin typeface="Times New Roman" panose="02020603050405020304" pitchFamily="18" charset="0"/>
                        <a:ea typeface="Times New Roman" panose="02020603050405020304" pitchFamily="18" charset="0"/>
                      </a:endParaRPr>
                    </a:p>
                    <a:p>
                      <a:pPr>
                        <a:spcAft>
                          <a:spcPts val="0"/>
                        </a:spcAft>
                      </a:pPr>
                      <a:r>
                        <a:rPr lang="da-DK" sz="400" spc="-10" dirty="0">
                          <a:solidFill>
                            <a:srgbClr val="121212"/>
                          </a:solidFill>
                          <a:effectLst/>
                          <a:latin typeface="Cambria" panose="02040503050406030204" pitchFamily="18" charset="0"/>
                          <a:ea typeface="Times New Roman" panose="02020603050405020304" pitchFamily="18" charset="0"/>
                        </a:rPr>
                        <a:t> </a:t>
                      </a:r>
                      <a:endParaRPr lang="da-DK" sz="600" dirty="0">
                        <a:effectLst/>
                        <a:latin typeface="Times New Roman" panose="02020603050405020304" pitchFamily="18" charset="0"/>
                        <a:ea typeface="Times New Roman" panose="02020603050405020304" pitchFamily="18" charset="0"/>
                      </a:endParaRPr>
                    </a:p>
                    <a:p>
                      <a:pPr>
                        <a:spcAft>
                          <a:spcPts val="0"/>
                        </a:spcAft>
                      </a:pPr>
                      <a:r>
                        <a:rPr lang="da-DK" sz="400" spc="-10" dirty="0">
                          <a:solidFill>
                            <a:srgbClr val="121212"/>
                          </a:solidFill>
                          <a:effectLst/>
                          <a:latin typeface="Cambria" panose="02040503050406030204" pitchFamily="18" charset="0"/>
                          <a:ea typeface="Times New Roman" panose="02020603050405020304" pitchFamily="18" charset="0"/>
                        </a:rPr>
                        <a:t> </a:t>
                      </a:r>
                      <a:endParaRPr lang="da-DK" sz="600" dirty="0">
                        <a:effectLst/>
                        <a:latin typeface="Times New Roman" panose="02020603050405020304" pitchFamily="18" charset="0"/>
                        <a:ea typeface="Times New Roman" panose="02020603050405020304" pitchFamily="18" charset="0"/>
                      </a:endParaRPr>
                    </a:p>
                    <a:p>
                      <a:pPr>
                        <a:spcAft>
                          <a:spcPts val="0"/>
                        </a:spcAft>
                      </a:pPr>
                      <a:r>
                        <a:rPr lang="da-DK" sz="400" spc="-10" dirty="0">
                          <a:solidFill>
                            <a:srgbClr val="121212"/>
                          </a:solidFill>
                          <a:effectLst/>
                          <a:latin typeface="Cambria" panose="02040503050406030204" pitchFamily="18" charset="0"/>
                          <a:ea typeface="Times New Roman" panose="02020603050405020304" pitchFamily="18" charset="0"/>
                        </a:rPr>
                        <a:t> R</a:t>
                      </a:r>
                      <a:r>
                        <a:rPr lang="da-DK" sz="400" spc="-5" dirty="0">
                          <a:solidFill>
                            <a:srgbClr val="121212"/>
                          </a:solidFill>
                          <a:effectLst/>
                          <a:latin typeface="Cambria" panose="02040503050406030204" pitchFamily="18" charset="0"/>
                          <a:ea typeface="Times New Roman" panose="02020603050405020304" pitchFamily="18" charset="0"/>
                        </a:rPr>
                        <a:t>ø</a:t>
                      </a:r>
                      <a:r>
                        <a:rPr lang="da-DK" sz="400" dirty="0">
                          <a:solidFill>
                            <a:srgbClr val="121212"/>
                          </a:solidFill>
                          <a:effectLst/>
                          <a:latin typeface="Cambria" panose="02040503050406030204" pitchFamily="18" charset="0"/>
                          <a:ea typeface="Times New Roman" panose="02020603050405020304" pitchFamily="18" charset="0"/>
                        </a:rPr>
                        <a:t>gfri</a:t>
                      </a:r>
                      <a:r>
                        <a:rPr lang="da-DK" sz="400" spc="80" dirty="0">
                          <a:solidFill>
                            <a:srgbClr val="121212"/>
                          </a:solidFill>
                          <a:effectLst/>
                          <a:latin typeface="Cambria" panose="02040503050406030204" pitchFamily="18" charset="0"/>
                          <a:ea typeface="Times New Roman" panose="02020603050405020304" pitchFamily="18" charset="0"/>
                        </a:rPr>
                        <a:t> </a:t>
                      </a:r>
                      <a:r>
                        <a:rPr lang="da-DK" sz="400" dirty="0">
                          <a:solidFill>
                            <a:srgbClr val="121212"/>
                          </a:solidFill>
                          <a:effectLst/>
                          <a:latin typeface="Cambria" panose="02040503050406030204" pitchFamily="18" charset="0"/>
                          <a:ea typeface="Times New Roman" panose="02020603050405020304" pitchFamily="18" charset="0"/>
                        </a:rPr>
                        <a:t>eller</a:t>
                      </a:r>
                      <a:r>
                        <a:rPr lang="da-DK" sz="400" spc="-40" dirty="0">
                          <a:solidFill>
                            <a:srgbClr val="121212"/>
                          </a:solidFill>
                          <a:effectLst/>
                          <a:latin typeface="Cambria" panose="02040503050406030204" pitchFamily="18" charset="0"/>
                          <a:ea typeface="Times New Roman" panose="02020603050405020304" pitchFamily="18" charset="0"/>
                        </a:rPr>
                        <a:t> </a:t>
                      </a:r>
                      <a:r>
                        <a:rPr lang="da-DK" sz="400" dirty="0">
                          <a:solidFill>
                            <a:srgbClr val="121212"/>
                          </a:solidFill>
                          <a:effectLst/>
                          <a:latin typeface="Cambria" panose="02040503050406030204" pitchFamily="18" charset="0"/>
                          <a:ea typeface="Times New Roman" panose="02020603050405020304" pitchFamily="18" charset="0"/>
                        </a:rPr>
                        <a:t>ry</a:t>
                      </a:r>
                      <a:r>
                        <a:rPr lang="da-DK" sz="400" spc="-5" dirty="0">
                          <a:solidFill>
                            <a:srgbClr val="121212"/>
                          </a:solidFill>
                          <a:effectLst/>
                          <a:latin typeface="Cambria" panose="02040503050406030204" pitchFamily="18" charset="0"/>
                          <a:ea typeface="Times New Roman" panose="02020603050405020304" pitchFamily="18" charset="0"/>
                        </a:rPr>
                        <a:t>g</a:t>
                      </a:r>
                      <a:r>
                        <a:rPr lang="da-DK" sz="400" dirty="0">
                          <a:solidFill>
                            <a:srgbClr val="121212"/>
                          </a:solidFill>
                          <a:effectLst/>
                          <a:latin typeface="Cambria" panose="02040503050406030204" pitchFamily="18" charset="0"/>
                          <a:ea typeface="Times New Roman" panose="02020603050405020304" pitchFamily="18" charset="0"/>
                        </a:rPr>
                        <a:t>er?</a:t>
                      </a:r>
                      <a:endParaRPr lang="da-DK" sz="600" dirty="0">
                        <a:effectLst/>
                        <a:latin typeface="Times New Roman" panose="02020603050405020304" pitchFamily="18" charset="0"/>
                        <a:ea typeface="Times New Roman" panose="02020603050405020304" pitchFamily="18" charset="0"/>
                      </a:endParaRPr>
                    </a:p>
                    <a:p>
                      <a:pPr>
                        <a:spcBef>
                          <a:spcPts val="35"/>
                        </a:spcBef>
                        <a:spcAft>
                          <a:spcPts val="0"/>
                        </a:spcAft>
                      </a:pPr>
                      <a:r>
                        <a:rPr lang="da-DK" sz="400" dirty="0">
                          <a:solidFill>
                            <a:srgbClr val="121212"/>
                          </a:solidFill>
                          <a:effectLst/>
                          <a:latin typeface="Cambria" panose="02040503050406030204" pitchFamily="18" charset="0"/>
                          <a:ea typeface="Times New Roman" panose="02020603050405020304" pitchFamily="18" charset="0"/>
                        </a:rPr>
                        <a:t>   (</a:t>
                      </a:r>
                      <a:r>
                        <a:rPr lang="da-DK" sz="400" spc="-15" dirty="0">
                          <a:solidFill>
                            <a:srgbClr val="121212"/>
                          </a:solidFill>
                          <a:effectLst/>
                          <a:latin typeface="Cambria" panose="02040503050406030204" pitchFamily="18" charset="0"/>
                          <a:ea typeface="Times New Roman" panose="02020603050405020304" pitchFamily="18" charset="0"/>
                        </a:rPr>
                        <a:t>K</a:t>
                      </a:r>
                      <a:r>
                        <a:rPr lang="da-DK" sz="400" dirty="0">
                          <a:solidFill>
                            <a:srgbClr val="121212"/>
                          </a:solidFill>
                          <a:effectLst/>
                          <a:latin typeface="Cambria" panose="02040503050406030204" pitchFamily="18" charset="0"/>
                          <a:ea typeface="Times New Roman" panose="02020603050405020304" pitchFamily="18" charset="0"/>
                        </a:rPr>
                        <a:t>ontakt</a:t>
                      </a:r>
                      <a:r>
                        <a:rPr lang="da-DK" sz="400" spc="-30" dirty="0">
                          <a:solidFill>
                            <a:srgbClr val="121212"/>
                          </a:solidFill>
                          <a:effectLst/>
                          <a:latin typeface="Cambria" panose="02040503050406030204" pitchFamily="18" charset="0"/>
                          <a:ea typeface="Times New Roman" panose="02020603050405020304" pitchFamily="18" charset="0"/>
                        </a:rPr>
                        <a:t> </a:t>
                      </a:r>
                      <a:r>
                        <a:rPr lang="da-DK" sz="400" dirty="0">
                          <a:solidFill>
                            <a:srgbClr val="121212"/>
                          </a:solidFill>
                          <a:effectLst/>
                          <a:latin typeface="Cambria" panose="02040503050406030204" pitchFamily="18" charset="0"/>
                          <a:ea typeface="Times New Roman" panose="02020603050405020304" pitchFamily="18" charset="0"/>
                        </a:rPr>
                        <a:t>sundhedspleje</a:t>
                      </a:r>
                      <a:r>
                        <a:rPr lang="da-DK" sz="400" spc="-10" dirty="0">
                          <a:solidFill>
                            <a:srgbClr val="121212"/>
                          </a:solidFill>
                          <a:effectLst/>
                          <a:latin typeface="Cambria" panose="02040503050406030204" pitchFamily="18" charset="0"/>
                          <a:ea typeface="Times New Roman" panose="02020603050405020304" pitchFamily="18" charset="0"/>
                        </a:rPr>
                        <a:t>r</a:t>
                      </a:r>
                      <a:r>
                        <a:rPr lang="da-DK" sz="400" dirty="0">
                          <a:solidFill>
                            <a:srgbClr val="121212"/>
                          </a:solidFill>
                          <a:effectLst/>
                          <a:latin typeface="Cambria" panose="02040503050406030204" pitchFamily="18" charset="0"/>
                          <a:ea typeface="Times New Roman" panose="02020603050405020304" pitchFamily="18" charset="0"/>
                        </a:rPr>
                        <a:t>s</a:t>
                      </a:r>
                      <a:r>
                        <a:rPr lang="da-DK" sz="400" spc="-15" dirty="0">
                          <a:solidFill>
                            <a:srgbClr val="121212"/>
                          </a:solidFill>
                          <a:effectLst/>
                          <a:latin typeface="Cambria" panose="02040503050406030204" pitchFamily="18" charset="0"/>
                          <a:ea typeface="Times New Roman" panose="02020603050405020304" pitchFamily="18" charset="0"/>
                        </a:rPr>
                        <a:t>k</a:t>
                      </a:r>
                      <a:r>
                        <a:rPr lang="da-DK" sz="400" dirty="0">
                          <a:solidFill>
                            <a:srgbClr val="121212"/>
                          </a:solidFill>
                          <a:effectLst/>
                          <a:latin typeface="Cambria" panose="02040503050406030204" pitchFamily="18" charset="0"/>
                          <a:ea typeface="Times New Roman" panose="02020603050405020304" pitchFamily="18" charset="0"/>
                        </a:rPr>
                        <a:t>e)</a:t>
                      </a:r>
                      <a:endParaRPr lang="da-DK" sz="600" dirty="0">
                        <a:effectLst/>
                        <a:latin typeface="Times New Roman" panose="02020603050405020304" pitchFamily="18" charset="0"/>
                        <a:ea typeface="Times New Roman" panose="02020603050405020304" pitchFamily="18" charset="0"/>
                      </a:endParaRPr>
                    </a:p>
                    <a:p>
                      <a:pPr>
                        <a:lnSpc>
                          <a:spcPts val="800"/>
                        </a:lnSpc>
                        <a:spcBef>
                          <a:spcPts val="25"/>
                        </a:spcBef>
                        <a:spcAft>
                          <a:spcPts val="0"/>
                        </a:spcAft>
                      </a:pPr>
                      <a:r>
                        <a:rPr lang="da-DK" sz="500" dirty="0">
                          <a:effectLst/>
                          <a:latin typeface="Cambria" panose="02040503050406030204" pitchFamily="18" charset="0"/>
                          <a:ea typeface="Times New Roman" panose="02020603050405020304" pitchFamily="18" charset="0"/>
                        </a:rPr>
                        <a:t> </a:t>
                      </a:r>
                      <a:endParaRPr lang="da-DK" sz="600" dirty="0">
                        <a:effectLst/>
                        <a:latin typeface="Times New Roman" panose="02020603050405020304" pitchFamily="18" charset="0"/>
                        <a:ea typeface="Times New Roman" panose="02020603050405020304" pitchFamily="18" charset="0"/>
                      </a:endParaRPr>
                    </a:p>
                    <a:p>
                      <a:pPr marL="71755">
                        <a:spcAft>
                          <a:spcPts val="0"/>
                        </a:spcAft>
                      </a:pPr>
                      <a:r>
                        <a:rPr lang="da-DK" sz="400" spc="-10" dirty="0">
                          <a:solidFill>
                            <a:srgbClr val="121212"/>
                          </a:solidFill>
                          <a:effectLst/>
                          <a:latin typeface="Cambria" panose="02040503050406030204" pitchFamily="18" charset="0"/>
                          <a:ea typeface="Times New Roman" panose="02020603050405020304" pitchFamily="18" charset="0"/>
                        </a:rPr>
                        <a:t>C</a:t>
                      </a:r>
                      <a:r>
                        <a:rPr lang="da-DK" sz="400" dirty="0">
                          <a:solidFill>
                            <a:srgbClr val="121212"/>
                          </a:solidFill>
                          <a:effectLst/>
                          <a:latin typeface="Cambria" panose="02040503050406030204" pitchFamily="18" charset="0"/>
                          <a:ea typeface="Times New Roman" panose="02020603050405020304" pitchFamily="18" charset="0"/>
                        </a:rPr>
                        <a:t>ool</a:t>
                      </a:r>
                      <a:r>
                        <a:rPr lang="da-DK" sz="400" spc="70" dirty="0">
                          <a:solidFill>
                            <a:srgbClr val="121212"/>
                          </a:solidFill>
                          <a:effectLst/>
                          <a:latin typeface="Cambria" panose="02040503050406030204" pitchFamily="18" charset="0"/>
                          <a:ea typeface="Times New Roman" panose="02020603050405020304" pitchFamily="18" charset="0"/>
                        </a:rPr>
                        <a:t> </a:t>
                      </a:r>
                      <a:r>
                        <a:rPr lang="da-DK" sz="400" dirty="0">
                          <a:solidFill>
                            <a:srgbClr val="121212"/>
                          </a:solidFill>
                          <a:effectLst/>
                          <a:latin typeface="Cambria" panose="02040503050406030204" pitchFamily="18" charset="0"/>
                          <a:ea typeface="Times New Roman" panose="02020603050405020304" pitchFamily="18" charset="0"/>
                        </a:rPr>
                        <a:t>uden</a:t>
                      </a:r>
                      <a:r>
                        <a:rPr lang="da-DK" sz="400" spc="35" dirty="0">
                          <a:solidFill>
                            <a:srgbClr val="121212"/>
                          </a:solidFill>
                          <a:effectLst/>
                          <a:latin typeface="Cambria" panose="02040503050406030204" pitchFamily="18" charset="0"/>
                          <a:ea typeface="Times New Roman" panose="02020603050405020304" pitchFamily="18" charset="0"/>
                        </a:rPr>
                        <a:t> </a:t>
                      </a:r>
                      <a:r>
                        <a:rPr lang="da-DK" sz="400" spc="-10" dirty="0">
                          <a:solidFill>
                            <a:srgbClr val="121212"/>
                          </a:solidFill>
                          <a:effectLst/>
                          <a:latin typeface="Cambria" panose="02040503050406030204" pitchFamily="18" charset="0"/>
                          <a:ea typeface="Times New Roman" panose="02020603050405020304" pitchFamily="18" charset="0"/>
                        </a:rPr>
                        <a:t>r</a:t>
                      </a:r>
                      <a:r>
                        <a:rPr lang="da-DK" sz="400" spc="-5" dirty="0">
                          <a:solidFill>
                            <a:srgbClr val="121212"/>
                          </a:solidFill>
                          <a:effectLst/>
                          <a:latin typeface="Cambria" panose="02040503050406030204" pitchFamily="18" charset="0"/>
                          <a:ea typeface="Times New Roman" panose="02020603050405020304" pitchFamily="18" charset="0"/>
                        </a:rPr>
                        <a:t>ø</a:t>
                      </a:r>
                      <a:r>
                        <a:rPr lang="da-DK" sz="400" dirty="0">
                          <a:solidFill>
                            <a:srgbClr val="121212"/>
                          </a:solidFill>
                          <a:effectLst/>
                          <a:latin typeface="Cambria" panose="02040503050406030204" pitchFamily="18" charset="0"/>
                          <a:ea typeface="Times New Roman" panose="02020603050405020304" pitchFamily="18" charset="0"/>
                        </a:rPr>
                        <a:t>g:</a:t>
                      </a:r>
                      <a:endParaRPr lang="da-DK" sz="600" dirty="0">
                        <a:effectLst/>
                        <a:latin typeface="Times New Roman" panose="02020603050405020304" pitchFamily="18" charset="0"/>
                        <a:ea typeface="Times New Roman" panose="02020603050405020304" pitchFamily="18" charset="0"/>
                      </a:endParaRPr>
                    </a:p>
                    <a:p>
                      <a:pPr marL="71755">
                        <a:spcBef>
                          <a:spcPts val="35"/>
                        </a:spcBef>
                        <a:spcAft>
                          <a:spcPts val="0"/>
                        </a:spcAft>
                      </a:pPr>
                      <a:r>
                        <a:rPr lang="da-DK" sz="400" b="1" u="none" strike="noStrike" dirty="0">
                          <a:solidFill>
                            <a:srgbClr val="747676"/>
                          </a:solidFill>
                          <a:effectLst/>
                          <a:latin typeface="Cambria" panose="02040503050406030204" pitchFamily="18" charset="0"/>
                          <a:ea typeface="Times New Roman" panose="02020603050405020304" pitchFamily="18" charset="0"/>
                          <a:hlinkClick r:id="rId4"/>
                        </a:rPr>
                        <a:t>ww</a:t>
                      </a:r>
                      <a:r>
                        <a:rPr lang="da-DK" sz="400" b="1" u="none" strike="noStrike" spc="-20" dirty="0">
                          <a:solidFill>
                            <a:srgbClr val="747676"/>
                          </a:solidFill>
                          <a:effectLst/>
                          <a:latin typeface="Cambria" panose="02040503050406030204" pitchFamily="18" charset="0"/>
                          <a:ea typeface="Times New Roman" panose="02020603050405020304" pitchFamily="18" charset="0"/>
                          <a:hlinkClick r:id="rId4"/>
                        </a:rPr>
                        <a:t>w</a:t>
                      </a:r>
                      <a:r>
                        <a:rPr lang="da-DK" sz="400" b="1" u="none" strike="noStrike" dirty="0">
                          <a:solidFill>
                            <a:srgbClr val="747676"/>
                          </a:solidFill>
                          <a:effectLst/>
                          <a:latin typeface="Cambria" panose="02040503050406030204" pitchFamily="18" charset="0"/>
                          <a:ea typeface="Times New Roman" panose="02020603050405020304" pitchFamily="18" charset="0"/>
                          <a:hlinkClick r:id="rId4"/>
                        </a:rPr>
                        <a:t>.</a:t>
                      </a:r>
                      <a:r>
                        <a:rPr lang="da-DK" sz="400" b="1" u="none" strike="noStrike" spc="-10" dirty="0">
                          <a:solidFill>
                            <a:srgbClr val="747676"/>
                          </a:solidFill>
                          <a:effectLst/>
                          <a:latin typeface="Cambria" panose="02040503050406030204" pitchFamily="18" charset="0"/>
                          <a:ea typeface="Times New Roman" panose="02020603050405020304" pitchFamily="18" charset="0"/>
                          <a:hlinkClick r:id="rId4"/>
                        </a:rPr>
                        <a:t>c</a:t>
                      </a:r>
                      <a:r>
                        <a:rPr lang="da-DK" sz="400" b="1" u="none" strike="noStrike" dirty="0">
                          <a:solidFill>
                            <a:srgbClr val="747676"/>
                          </a:solidFill>
                          <a:effectLst/>
                          <a:latin typeface="Cambria" panose="02040503050406030204" pitchFamily="18" charset="0"/>
                          <a:ea typeface="Times New Roman" panose="02020603050405020304" pitchFamily="18" charset="0"/>
                          <a:hlinkClick r:id="rId4"/>
                        </a:rPr>
                        <a:t>ooluden</a:t>
                      </a:r>
                      <a:r>
                        <a:rPr lang="da-DK" sz="400" b="1" u="none" strike="noStrike" spc="-10" dirty="0">
                          <a:solidFill>
                            <a:srgbClr val="747676"/>
                          </a:solidFill>
                          <a:effectLst/>
                          <a:latin typeface="Cambria" panose="02040503050406030204" pitchFamily="18" charset="0"/>
                          <a:ea typeface="Times New Roman" panose="02020603050405020304" pitchFamily="18" charset="0"/>
                          <a:hlinkClick r:id="rId4"/>
                        </a:rPr>
                        <a:t>r</a:t>
                      </a:r>
                      <a:r>
                        <a:rPr lang="da-DK" sz="400" b="1" u="none" strike="noStrike" dirty="0">
                          <a:solidFill>
                            <a:srgbClr val="747676"/>
                          </a:solidFill>
                          <a:effectLst/>
                          <a:latin typeface="Cambria" panose="02040503050406030204" pitchFamily="18" charset="0"/>
                          <a:ea typeface="Times New Roman" panose="02020603050405020304" pitchFamily="18" charset="0"/>
                          <a:hlinkClick r:id="rId4"/>
                        </a:rPr>
                        <a:t>oe</a:t>
                      </a:r>
                      <a:r>
                        <a:rPr lang="da-DK" sz="400" b="1" u="none" strike="noStrike" spc="-5" dirty="0">
                          <a:solidFill>
                            <a:srgbClr val="747676"/>
                          </a:solidFill>
                          <a:effectLst/>
                          <a:latin typeface="Cambria" panose="02040503050406030204" pitchFamily="18" charset="0"/>
                          <a:ea typeface="Times New Roman" panose="02020603050405020304" pitchFamily="18" charset="0"/>
                          <a:hlinkClick r:id="rId4"/>
                        </a:rPr>
                        <a:t>g</a:t>
                      </a:r>
                      <a:r>
                        <a:rPr lang="da-DK" sz="400" b="1" u="none" strike="noStrike" dirty="0">
                          <a:solidFill>
                            <a:srgbClr val="747676"/>
                          </a:solidFill>
                          <a:effectLst/>
                          <a:latin typeface="Cambria" panose="02040503050406030204" pitchFamily="18" charset="0"/>
                          <a:ea typeface="Times New Roman" panose="02020603050405020304" pitchFamily="18" charset="0"/>
                          <a:hlinkClick r:id="rId4"/>
                        </a:rPr>
                        <a:t>.dk</a:t>
                      </a:r>
                      <a:endParaRPr lang="da-DK" sz="600" dirty="0">
                        <a:effectLst/>
                        <a:latin typeface="Times New Roman" panose="02020603050405020304" pitchFamily="18" charset="0"/>
                        <a:ea typeface="Times New Roman" panose="02020603050405020304" pitchFamily="18" charset="0"/>
                      </a:endParaRPr>
                    </a:p>
                    <a:p>
                      <a:pPr>
                        <a:lnSpc>
                          <a:spcPts val="800"/>
                        </a:lnSpc>
                        <a:spcBef>
                          <a:spcPts val="25"/>
                        </a:spcBef>
                        <a:spcAft>
                          <a:spcPts val="0"/>
                        </a:spcAft>
                      </a:pPr>
                      <a:r>
                        <a:rPr lang="da-DK" sz="500" dirty="0">
                          <a:effectLst/>
                          <a:latin typeface="Cambria" panose="02040503050406030204" pitchFamily="18" charset="0"/>
                          <a:ea typeface="Times New Roman" panose="02020603050405020304" pitchFamily="18" charset="0"/>
                        </a:rPr>
                        <a:t> </a:t>
                      </a:r>
                      <a:endParaRPr lang="da-DK" sz="600" dirty="0">
                        <a:effectLst/>
                        <a:latin typeface="Times New Roman" panose="02020603050405020304" pitchFamily="18" charset="0"/>
                        <a:ea typeface="Times New Roman" panose="02020603050405020304" pitchFamily="18" charset="0"/>
                      </a:endParaRPr>
                    </a:p>
                    <a:p>
                      <a:pPr marL="71755" marR="80010">
                        <a:lnSpc>
                          <a:spcPct val="104000"/>
                        </a:lnSpc>
                        <a:spcAft>
                          <a:spcPts val="0"/>
                        </a:spcAft>
                      </a:pPr>
                      <a:r>
                        <a:rPr lang="da-DK" sz="400" dirty="0">
                          <a:solidFill>
                            <a:srgbClr val="121212"/>
                          </a:solidFill>
                          <a:effectLst/>
                          <a:latin typeface="Cambria" panose="02040503050406030204" pitchFamily="18" charset="0"/>
                          <a:ea typeface="Times New Roman" panose="02020603050405020304" pitchFamily="18" charset="0"/>
                        </a:rPr>
                        <a:t>Snak</a:t>
                      </a:r>
                      <a:r>
                        <a:rPr lang="da-DK" sz="400" spc="90" dirty="0">
                          <a:solidFill>
                            <a:srgbClr val="121212"/>
                          </a:solidFill>
                          <a:effectLst/>
                          <a:latin typeface="Cambria" panose="02040503050406030204" pitchFamily="18" charset="0"/>
                          <a:ea typeface="Times New Roman" panose="02020603050405020304" pitchFamily="18" charset="0"/>
                        </a:rPr>
                        <a:t> </a:t>
                      </a:r>
                      <a:r>
                        <a:rPr lang="da-DK" sz="400" dirty="0">
                          <a:solidFill>
                            <a:srgbClr val="121212"/>
                          </a:solidFill>
                          <a:effectLst/>
                          <a:latin typeface="Cambria" panose="02040503050406030204" pitchFamily="18" charset="0"/>
                          <a:ea typeface="Times New Roman" panose="02020603050405020304" pitchFamily="18" charset="0"/>
                        </a:rPr>
                        <a:t>om</a:t>
                      </a:r>
                      <a:r>
                        <a:rPr lang="da-DK" sz="400" spc="95" dirty="0">
                          <a:solidFill>
                            <a:srgbClr val="121212"/>
                          </a:solidFill>
                          <a:effectLst/>
                          <a:latin typeface="Cambria" panose="02040503050406030204" pitchFamily="18" charset="0"/>
                          <a:ea typeface="Times New Roman" panose="02020603050405020304" pitchFamily="18" charset="0"/>
                        </a:rPr>
                        <a:t> </a:t>
                      </a:r>
                      <a:r>
                        <a:rPr lang="da-DK" sz="400" dirty="0">
                          <a:solidFill>
                            <a:srgbClr val="121212"/>
                          </a:solidFill>
                          <a:effectLst/>
                          <a:latin typeface="Cambria" panose="02040503050406030204" pitchFamily="18" charset="0"/>
                          <a:ea typeface="Times New Roman" panose="02020603050405020304" pitchFamily="18" charset="0"/>
                        </a:rPr>
                        <a:t>tobak, K</a:t>
                      </a:r>
                      <a:r>
                        <a:rPr lang="da-DK" sz="400" spc="-5" dirty="0">
                          <a:solidFill>
                            <a:srgbClr val="121212"/>
                          </a:solidFill>
                          <a:effectLst/>
                          <a:latin typeface="Cambria" panose="02040503050406030204" pitchFamily="18" charset="0"/>
                          <a:ea typeface="Times New Roman" panose="02020603050405020304" pitchFamily="18" charset="0"/>
                        </a:rPr>
                        <a:t>ræ</a:t>
                      </a:r>
                      <a:r>
                        <a:rPr lang="da-DK" sz="400" dirty="0">
                          <a:solidFill>
                            <a:srgbClr val="121212"/>
                          </a:solidFill>
                          <a:effectLst/>
                          <a:latin typeface="Cambria" panose="02040503050406030204" pitchFamily="18" charset="0"/>
                          <a:ea typeface="Times New Roman" panose="02020603050405020304" pitchFamily="18" charset="0"/>
                        </a:rPr>
                        <a:t>ftens</a:t>
                      </a:r>
                      <a:r>
                        <a:rPr lang="da-DK" sz="400" spc="-10" dirty="0">
                          <a:solidFill>
                            <a:srgbClr val="121212"/>
                          </a:solidFill>
                          <a:effectLst/>
                          <a:latin typeface="Cambria" panose="02040503050406030204" pitchFamily="18" charset="0"/>
                          <a:ea typeface="Times New Roman" panose="02020603050405020304" pitchFamily="18" charset="0"/>
                        </a:rPr>
                        <a:t> </a:t>
                      </a:r>
                      <a:r>
                        <a:rPr lang="da-DK" sz="400" dirty="0" err="1">
                          <a:solidFill>
                            <a:srgbClr val="121212"/>
                          </a:solidFill>
                          <a:effectLst/>
                          <a:latin typeface="Cambria" panose="02040503050406030204" pitchFamily="18" charset="0"/>
                          <a:ea typeface="Times New Roman" panose="02020603050405020304" pitchFamily="18" charset="0"/>
                        </a:rPr>
                        <a:t>be</a:t>
                      </a:r>
                      <a:r>
                        <a:rPr lang="da-DK" sz="400" spc="-5" dirty="0" err="1">
                          <a:solidFill>
                            <a:srgbClr val="121212"/>
                          </a:solidFill>
                          <a:effectLst/>
                          <a:latin typeface="Cambria" panose="02040503050406030204" pitchFamily="18" charset="0"/>
                          <a:ea typeface="Times New Roman" panose="02020603050405020304" pitchFamily="18" charset="0"/>
                        </a:rPr>
                        <a:t>k</a:t>
                      </a:r>
                      <a:r>
                        <a:rPr lang="da-DK" sz="400" dirty="0" err="1">
                          <a:solidFill>
                            <a:srgbClr val="121212"/>
                          </a:solidFill>
                          <a:effectLst/>
                          <a:latin typeface="Cambria" panose="02040503050406030204" pitchFamily="18" charset="0"/>
                          <a:ea typeface="Times New Roman" panose="02020603050405020304" pitchFamily="18" charset="0"/>
                        </a:rPr>
                        <a:t>æm</a:t>
                      </a:r>
                      <a:r>
                        <a:rPr lang="da-DK" sz="400" dirty="0">
                          <a:solidFill>
                            <a:srgbClr val="121212"/>
                          </a:solidFill>
                          <a:effectLst/>
                          <a:latin typeface="Cambria" panose="02040503050406030204" pitchFamily="18" charset="0"/>
                          <a:ea typeface="Times New Roman" panose="02020603050405020304" pitchFamily="18" charset="0"/>
                        </a:rPr>
                        <a:t>- pelse:</a:t>
                      </a:r>
                      <a:r>
                        <a:rPr lang="da-DK" sz="400" spc="-35" dirty="0">
                          <a:solidFill>
                            <a:srgbClr val="121212"/>
                          </a:solidFill>
                          <a:effectLst/>
                          <a:latin typeface="Cambria" panose="02040503050406030204" pitchFamily="18" charset="0"/>
                          <a:ea typeface="Times New Roman" panose="02020603050405020304" pitchFamily="18" charset="0"/>
                        </a:rPr>
                        <a:t> </a:t>
                      </a:r>
                      <a:r>
                        <a:rPr lang="da-DK" sz="400" b="1" u="none" strike="noStrike" dirty="0">
                          <a:solidFill>
                            <a:srgbClr val="747676"/>
                          </a:solidFill>
                          <a:effectLst/>
                          <a:latin typeface="Cambria" panose="02040503050406030204" pitchFamily="18" charset="0"/>
                          <a:ea typeface="Times New Roman" panose="02020603050405020304" pitchFamily="18" charset="0"/>
                          <a:hlinkClick r:id="rId5"/>
                        </a:rPr>
                        <a:t>ww</a:t>
                      </a:r>
                      <a:r>
                        <a:rPr lang="da-DK" sz="400" b="1" u="none" strike="noStrike" spc="-20" dirty="0">
                          <a:solidFill>
                            <a:srgbClr val="747676"/>
                          </a:solidFill>
                          <a:effectLst/>
                          <a:latin typeface="Cambria" panose="02040503050406030204" pitchFamily="18" charset="0"/>
                          <a:ea typeface="Times New Roman" panose="02020603050405020304" pitchFamily="18" charset="0"/>
                          <a:hlinkClick r:id="rId5"/>
                        </a:rPr>
                        <a:t>w</a:t>
                      </a:r>
                      <a:r>
                        <a:rPr lang="da-DK" sz="400" b="1" u="none" strike="noStrike" dirty="0">
                          <a:solidFill>
                            <a:srgbClr val="747676"/>
                          </a:solidFill>
                          <a:effectLst/>
                          <a:latin typeface="Cambria" panose="02040503050406030204" pitchFamily="18" charset="0"/>
                          <a:ea typeface="Times New Roman" panose="02020603050405020304" pitchFamily="18" charset="0"/>
                          <a:hlinkClick r:id="rId5"/>
                        </a:rPr>
                        <a:t>.can</a:t>
                      </a:r>
                      <a:r>
                        <a:rPr lang="da-DK" sz="400" b="1" u="none" strike="noStrike" spc="-10" dirty="0">
                          <a:solidFill>
                            <a:srgbClr val="747676"/>
                          </a:solidFill>
                          <a:effectLst/>
                          <a:latin typeface="Cambria" panose="02040503050406030204" pitchFamily="18" charset="0"/>
                          <a:ea typeface="Times New Roman" panose="02020603050405020304" pitchFamily="18" charset="0"/>
                          <a:hlinkClick r:id="rId5"/>
                        </a:rPr>
                        <a:t>c</a:t>
                      </a:r>
                      <a:r>
                        <a:rPr lang="da-DK" sz="400" b="1" u="none" strike="noStrike" dirty="0">
                          <a:solidFill>
                            <a:srgbClr val="747676"/>
                          </a:solidFill>
                          <a:effectLst/>
                          <a:latin typeface="Cambria" panose="02040503050406030204" pitchFamily="18" charset="0"/>
                          <a:ea typeface="Times New Roman" panose="02020603050405020304" pitchFamily="18" charset="0"/>
                          <a:hlinkClick r:id="rId5"/>
                        </a:rPr>
                        <a:t>e</a:t>
                      </a:r>
                      <a:r>
                        <a:rPr lang="da-DK" sz="400" b="1" u="none" strike="noStrike" spc="-60" dirty="0">
                          <a:solidFill>
                            <a:srgbClr val="747676"/>
                          </a:solidFill>
                          <a:effectLst/>
                          <a:latin typeface="Cambria" panose="02040503050406030204" pitchFamily="18" charset="0"/>
                          <a:ea typeface="Times New Roman" panose="02020603050405020304" pitchFamily="18" charset="0"/>
                          <a:hlinkClick r:id="rId5"/>
                        </a:rPr>
                        <a:t>r</a:t>
                      </a:r>
                      <a:r>
                        <a:rPr lang="da-DK" sz="400" b="1" u="none" strike="noStrike" dirty="0">
                          <a:solidFill>
                            <a:srgbClr val="747676"/>
                          </a:solidFill>
                          <a:effectLst/>
                          <a:latin typeface="Cambria" panose="02040503050406030204" pitchFamily="18" charset="0"/>
                          <a:ea typeface="Times New Roman" panose="02020603050405020304" pitchFamily="18" charset="0"/>
                          <a:hlinkClick r:id="rId5"/>
                        </a:rPr>
                        <a:t>.dk</a:t>
                      </a:r>
                      <a:endParaRPr lang="da-DK" sz="600" dirty="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a:lnSpc>
                          <a:spcPts val="800"/>
                        </a:lnSpc>
                        <a:spcBef>
                          <a:spcPts val="25"/>
                        </a:spcBef>
                        <a:spcAft>
                          <a:spcPts val="0"/>
                        </a:spcAft>
                      </a:pPr>
                      <a:r>
                        <a:rPr lang="da-DK" sz="5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p>
                      <a:pPr marL="71755">
                        <a:spcAft>
                          <a:spcPts val="0"/>
                        </a:spcAft>
                      </a:pPr>
                      <a:r>
                        <a:rPr lang="da-DK" sz="400" b="1" u="none" strike="noStrike">
                          <a:solidFill>
                            <a:srgbClr val="747676"/>
                          </a:solidFill>
                          <a:effectLst/>
                          <a:latin typeface="Cambria" panose="02040503050406030204" pitchFamily="18" charset="0"/>
                          <a:ea typeface="Times New Roman" panose="02020603050405020304" pitchFamily="18" charset="0"/>
                          <a:hlinkClick r:id="rId6"/>
                        </a:rPr>
                        <a:t>ww</a:t>
                      </a:r>
                      <a:r>
                        <a:rPr lang="da-DK" sz="400" b="1" u="none" strike="noStrike" spc="-20">
                          <a:solidFill>
                            <a:srgbClr val="747676"/>
                          </a:solidFill>
                          <a:effectLst/>
                          <a:latin typeface="Cambria" panose="02040503050406030204" pitchFamily="18" charset="0"/>
                          <a:ea typeface="Times New Roman" panose="02020603050405020304" pitchFamily="18" charset="0"/>
                          <a:hlinkClick r:id="rId6"/>
                        </a:rPr>
                        <a:t>w</a:t>
                      </a:r>
                      <a:r>
                        <a:rPr lang="da-DK" sz="400" b="1" u="none" strike="noStrike">
                          <a:solidFill>
                            <a:srgbClr val="747676"/>
                          </a:solidFill>
                          <a:effectLst/>
                          <a:latin typeface="Cambria" panose="02040503050406030204" pitchFamily="18" charset="0"/>
                          <a:ea typeface="Times New Roman" panose="02020603050405020304" pitchFamily="18" charset="0"/>
                          <a:hlinkClick r:id="rId6"/>
                        </a:rPr>
                        <a:t>.</a:t>
                      </a:r>
                      <a:r>
                        <a:rPr lang="da-DK" sz="400" b="1" u="none" strike="noStrike" spc="-20">
                          <a:solidFill>
                            <a:srgbClr val="747676"/>
                          </a:solidFill>
                          <a:effectLst/>
                          <a:latin typeface="Cambria" panose="02040503050406030204" pitchFamily="18" charset="0"/>
                          <a:ea typeface="Times New Roman" panose="02020603050405020304" pitchFamily="18" charset="0"/>
                          <a:hlinkClick r:id="rId6"/>
                        </a:rPr>
                        <a:t>f</a:t>
                      </a:r>
                      <a:r>
                        <a:rPr lang="da-DK" sz="400" b="1" u="none" strike="noStrike">
                          <a:solidFill>
                            <a:srgbClr val="747676"/>
                          </a:solidFill>
                          <a:effectLst/>
                          <a:latin typeface="Cambria" panose="02040503050406030204" pitchFamily="18" charset="0"/>
                          <a:ea typeface="Times New Roman" panose="02020603050405020304" pitchFamily="18" charset="0"/>
                          <a:hlinkClick r:id="rId6"/>
                        </a:rPr>
                        <a:t>o</a:t>
                      </a:r>
                      <a:r>
                        <a:rPr lang="da-DK" sz="400" b="1" u="none" strike="noStrike" spc="-5">
                          <a:solidFill>
                            <a:srgbClr val="747676"/>
                          </a:solidFill>
                          <a:effectLst/>
                          <a:latin typeface="Cambria" panose="02040503050406030204" pitchFamily="18" charset="0"/>
                          <a:ea typeface="Times New Roman" panose="02020603050405020304" pitchFamily="18" charset="0"/>
                          <a:hlinkClick r:id="rId6"/>
                        </a:rPr>
                        <a:t>r</a:t>
                      </a:r>
                      <a:r>
                        <a:rPr lang="da-DK" sz="400" b="1" u="none" strike="noStrike">
                          <a:solidFill>
                            <a:srgbClr val="747676"/>
                          </a:solidFill>
                          <a:effectLst/>
                          <a:latin typeface="Cambria" panose="02040503050406030204" pitchFamily="18" charset="0"/>
                          <a:ea typeface="Times New Roman" panose="02020603050405020304" pitchFamily="18" charset="0"/>
                          <a:hlinkClick r:id="rId6"/>
                        </a:rPr>
                        <a:t>aeld</a:t>
                      </a:r>
                      <a:r>
                        <a:rPr lang="da-DK" sz="400" b="1" u="none" strike="noStrike" spc="-10">
                          <a:solidFill>
                            <a:srgbClr val="747676"/>
                          </a:solidFill>
                          <a:effectLst/>
                          <a:latin typeface="Cambria" panose="02040503050406030204" pitchFamily="18" charset="0"/>
                          <a:ea typeface="Times New Roman" panose="02020603050405020304" pitchFamily="18" charset="0"/>
                          <a:hlinkClick r:id="rId6"/>
                        </a:rPr>
                        <a:t>r</a:t>
                      </a:r>
                      <a:r>
                        <a:rPr lang="da-DK" sz="400" b="1" u="none" strike="noStrike">
                          <a:solidFill>
                            <a:srgbClr val="747676"/>
                          </a:solidFill>
                          <a:effectLst/>
                          <a:latin typeface="Cambria" panose="02040503050406030204" pitchFamily="18" charset="0"/>
                          <a:ea typeface="Times New Roman" panose="02020603050405020304" pitchFamily="18" charset="0"/>
                          <a:hlinkClick r:id="rId6"/>
                        </a:rPr>
                        <a:t>efiduse</a:t>
                      </a:r>
                      <a:r>
                        <a:rPr lang="da-DK" sz="400" b="1" u="none" strike="noStrike" spc="-60">
                          <a:solidFill>
                            <a:srgbClr val="747676"/>
                          </a:solidFill>
                          <a:effectLst/>
                          <a:latin typeface="Cambria" panose="02040503050406030204" pitchFamily="18" charset="0"/>
                          <a:ea typeface="Times New Roman" panose="02020603050405020304" pitchFamily="18" charset="0"/>
                          <a:hlinkClick r:id="rId6"/>
                        </a:rPr>
                        <a:t>r</a:t>
                      </a:r>
                      <a:r>
                        <a:rPr lang="da-DK" sz="400" b="1" u="none" strike="noStrike">
                          <a:solidFill>
                            <a:srgbClr val="747676"/>
                          </a:solidFill>
                          <a:effectLst/>
                          <a:latin typeface="Cambria" panose="02040503050406030204" pitchFamily="18" charset="0"/>
                          <a:ea typeface="Times New Roman" panose="02020603050405020304" pitchFamily="18" charset="0"/>
                          <a:hlinkClick r:id="rId6"/>
                        </a:rPr>
                        <a:t>.dk</a:t>
                      </a:r>
                      <a:endParaRPr lang="da-DK" sz="600">
                        <a:effectLst/>
                        <a:latin typeface="Times New Roman" panose="02020603050405020304" pitchFamily="18" charset="0"/>
                        <a:ea typeface="Times New Roman" panose="02020603050405020304" pitchFamily="18" charset="0"/>
                      </a:endParaRPr>
                    </a:p>
                    <a:p>
                      <a:pPr marL="71755">
                        <a:spcBef>
                          <a:spcPts val="35"/>
                        </a:spcBef>
                        <a:spcAft>
                          <a:spcPts val="0"/>
                        </a:spcAft>
                      </a:pPr>
                      <a:r>
                        <a:rPr lang="da-DK" sz="400" b="1" u="none" strike="noStrike">
                          <a:solidFill>
                            <a:srgbClr val="747676"/>
                          </a:solidFill>
                          <a:effectLst/>
                          <a:latin typeface="Cambria" panose="02040503050406030204" pitchFamily="18" charset="0"/>
                          <a:ea typeface="Times New Roman" panose="02020603050405020304" pitchFamily="18" charset="0"/>
                          <a:hlinkClick r:id="rId7"/>
                        </a:rPr>
                        <a:t>ww</a:t>
                      </a:r>
                      <a:r>
                        <a:rPr lang="da-DK" sz="400" b="1" u="none" strike="noStrike" spc="-20">
                          <a:solidFill>
                            <a:srgbClr val="747676"/>
                          </a:solidFill>
                          <a:effectLst/>
                          <a:latin typeface="Cambria" panose="02040503050406030204" pitchFamily="18" charset="0"/>
                          <a:ea typeface="Times New Roman" panose="02020603050405020304" pitchFamily="18" charset="0"/>
                          <a:hlinkClick r:id="rId7"/>
                        </a:rPr>
                        <a:t>w</a:t>
                      </a:r>
                      <a:r>
                        <a:rPr lang="da-DK" sz="400" b="1" u="none" strike="noStrike">
                          <a:solidFill>
                            <a:srgbClr val="747676"/>
                          </a:solidFill>
                          <a:effectLst/>
                          <a:latin typeface="Cambria" panose="02040503050406030204" pitchFamily="18" charset="0"/>
                          <a:ea typeface="Times New Roman" panose="02020603050405020304" pitchFamily="18" charset="0"/>
                          <a:hlinkClick r:id="rId7"/>
                        </a:rPr>
                        <a:t>.kla</a:t>
                      </a:r>
                      <a:r>
                        <a:rPr lang="da-DK" sz="400" b="1" u="none" strike="noStrike" spc="-15">
                          <a:solidFill>
                            <a:srgbClr val="747676"/>
                          </a:solidFill>
                          <a:effectLst/>
                          <a:latin typeface="Cambria" panose="02040503050406030204" pitchFamily="18" charset="0"/>
                          <a:ea typeface="Times New Roman" panose="02020603050405020304" pitchFamily="18" charset="0"/>
                          <a:hlinkClick r:id="rId7"/>
                        </a:rPr>
                        <a:t>s</a:t>
                      </a:r>
                      <a:r>
                        <a:rPr lang="da-DK" sz="400" b="1" u="none" strike="noStrike">
                          <a:solidFill>
                            <a:srgbClr val="747676"/>
                          </a:solidFill>
                          <a:effectLst/>
                          <a:latin typeface="Cambria" panose="02040503050406030204" pitchFamily="18" charset="0"/>
                          <a:ea typeface="Times New Roman" panose="02020603050405020304" pitchFamily="18" charset="0"/>
                          <a:hlinkClick r:id="rId7"/>
                        </a:rPr>
                        <a:t>setrivsel.dk</a:t>
                      </a:r>
                      <a:endParaRPr lang="da-DK" sz="600">
                        <a:effectLst/>
                        <a:latin typeface="Times New Roman" panose="02020603050405020304" pitchFamily="18" charset="0"/>
                        <a:ea typeface="Times New Roman" panose="02020603050405020304" pitchFamily="18" charset="0"/>
                      </a:endParaRPr>
                    </a:p>
                    <a:p>
                      <a:pPr>
                        <a:lnSpc>
                          <a:spcPts val="1000"/>
                        </a:lnSpc>
                        <a:spcAft>
                          <a:spcPts val="0"/>
                        </a:spcAft>
                      </a:pPr>
                      <a:r>
                        <a:rPr lang="da-DK" sz="6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p>
                      <a:pPr>
                        <a:lnSpc>
                          <a:spcPts val="1000"/>
                        </a:lnSpc>
                        <a:spcAft>
                          <a:spcPts val="0"/>
                        </a:spcAft>
                      </a:pPr>
                      <a:r>
                        <a:rPr lang="da-DK" sz="400">
                          <a:effectLst/>
                          <a:latin typeface="Cambria" panose="02040503050406030204" pitchFamily="18" charset="0"/>
                          <a:ea typeface="Times New Roman" panose="02020603050405020304" pitchFamily="18" charset="0"/>
                        </a:rPr>
                        <a:t>Oplæg om forældrerollen, alkohol, trivsel &amp; fællesskaber (7 kl)</a:t>
                      </a:r>
                      <a:endParaRPr lang="da-DK" sz="600">
                        <a:effectLst/>
                        <a:latin typeface="Times New Roman" panose="02020603050405020304" pitchFamily="18" charset="0"/>
                        <a:ea typeface="Times New Roman" panose="02020603050405020304" pitchFamily="18" charset="0"/>
                      </a:endParaRPr>
                    </a:p>
                    <a:p>
                      <a:pPr>
                        <a:lnSpc>
                          <a:spcPts val="1000"/>
                        </a:lnSpc>
                        <a:spcAft>
                          <a:spcPts val="0"/>
                        </a:spcAft>
                      </a:pPr>
                      <a:r>
                        <a:rPr lang="da-DK" sz="4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p>
                      <a:pPr>
                        <a:lnSpc>
                          <a:spcPts val="1000"/>
                        </a:lnSpc>
                        <a:spcAft>
                          <a:spcPts val="0"/>
                        </a:spcAft>
                      </a:pPr>
                      <a:r>
                        <a:rPr lang="da-DK" sz="400">
                          <a:effectLst/>
                          <a:latin typeface="Cambria" panose="02040503050406030204" pitchFamily="18" charset="0"/>
                          <a:ea typeface="Times New Roman" panose="02020603050405020304" pitchFamily="18" charset="0"/>
                        </a:rPr>
                        <a:t>Unge- og forældrecafe (8 kl)</a:t>
                      </a:r>
                      <a:endParaRPr lang="da-DK" sz="600">
                        <a:effectLst/>
                        <a:latin typeface="Times New Roman" panose="02020603050405020304" pitchFamily="18" charset="0"/>
                        <a:ea typeface="Times New Roman" panose="02020603050405020304" pitchFamily="18" charset="0"/>
                      </a:endParaRPr>
                    </a:p>
                    <a:p>
                      <a:pPr>
                        <a:lnSpc>
                          <a:spcPts val="1000"/>
                        </a:lnSpc>
                        <a:spcAft>
                          <a:spcPts val="0"/>
                        </a:spcAft>
                      </a:pPr>
                      <a:r>
                        <a:rPr lang="da-DK" sz="6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p>
                      <a:pPr>
                        <a:lnSpc>
                          <a:spcPts val="1200"/>
                        </a:lnSpc>
                        <a:spcBef>
                          <a:spcPts val="10"/>
                        </a:spcBef>
                        <a:spcAft>
                          <a:spcPts val="0"/>
                        </a:spcAft>
                      </a:pPr>
                      <a:r>
                        <a:rPr lang="da-DK" sz="7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p>
                      <a:pPr marR="69850">
                        <a:lnSpc>
                          <a:spcPct val="104000"/>
                        </a:lnSpc>
                        <a:spcAft>
                          <a:spcPts val="0"/>
                        </a:spcAft>
                      </a:pPr>
                      <a:r>
                        <a:rPr lang="da-DK" sz="400" spc="-70">
                          <a:solidFill>
                            <a:srgbClr val="121212"/>
                          </a:solidFill>
                          <a:effectLst/>
                          <a:latin typeface="Cambria" panose="02040503050406030204" pitchFamily="18" charset="0"/>
                          <a:ea typeface="Times New Roman" panose="02020603050405020304" pitchFamily="18" charset="0"/>
                        </a:rPr>
                        <a:t>Samtalesalon  For Unge  og deres Forældre</a:t>
                      </a:r>
                      <a:endParaRPr lang="da-DK" sz="600">
                        <a:effectLst/>
                        <a:latin typeface="Times New Roman" panose="02020603050405020304" pitchFamily="18" charset="0"/>
                        <a:ea typeface="Times New Roman" panose="02020603050405020304" pitchFamily="18" charset="0"/>
                      </a:endParaRPr>
                    </a:p>
                    <a:p>
                      <a:pPr marL="71755" marR="80010">
                        <a:lnSpc>
                          <a:spcPct val="104000"/>
                        </a:lnSpc>
                        <a:spcAft>
                          <a:spcPts val="0"/>
                        </a:spcAft>
                      </a:pPr>
                      <a:r>
                        <a:rPr lang="da-DK" sz="400">
                          <a:solidFill>
                            <a:srgbClr val="121212"/>
                          </a:solidFill>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p>
                      <a:pPr marR="80010">
                        <a:lnSpc>
                          <a:spcPct val="104000"/>
                        </a:lnSpc>
                        <a:spcAft>
                          <a:spcPts val="0"/>
                        </a:spcAft>
                      </a:pPr>
                      <a:r>
                        <a:rPr lang="da-DK" sz="400">
                          <a:solidFill>
                            <a:srgbClr val="121212"/>
                          </a:solidFill>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p>
                      <a:pPr marR="80010">
                        <a:lnSpc>
                          <a:spcPct val="104000"/>
                        </a:lnSpc>
                        <a:spcAft>
                          <a:spcPts val="0"/>
                        </a:spcAft>
                      </a:pPr>
                      <a:r>
                        <a:rPr lang="da-DK" sz="400">
                          <a:solidFill>
                            <a:srgbClr val="121212"/>
                          </a:solidFill>
                          <a:effectLst/>
                          <a:latin typeface="Cambria" panose="02040503050406030204" pitchFamily="18" charset="0"/>
                          <a:ea typeface="Times New Roman" panose="02020603050405020304" pitchFamily="18" charset="0"/>
                        </a:rPr>
                        <a:t>Snak</a:t>
                      </a:r>
                      <a:r>
                        <a:rPr lang="da-DK" sz="400" spc="90">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om</a:t>
                      </a:r>
                      <a:r>
                        <a:rPr lang="da-DK" sz="400" spc="95">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tobak, K</a:t>
                      </a:r>
                      <a:r>
                        <a:rPr lang="da-DK" sz="400" spc="-5">
                          <a:solidFill>
                            <a:srgbClr val="121212"/>
                          </a:solidFill>
                          <a:effectLst/>
                          <a:latin typeface="Cambria" panose="02040503050406030204" pitchFamily="18" charset="0"/>
                          <a:ea typeface="Times New Roman" panose="02020603050405020304" pitchFamily="18" charset="0"/>
                        </a:rPr>
                        <a:t>ræ</a:t>
                      </a:r>
                      <a:r>
                        <a:rPr lang="da-DK" sz="400">
                          <a:solidFill>
                            <a:srgbClr val="121212"/>
                          </a:solidFill>
                          <a:effectLst/>
                          <a:latin typeface="Cambria" panose="02040503050406030204" pitchFamily="18" charset="0"/>
                          <a:ea typeface="Times New Roman" panose="02020603050405020304" pitchFamily="18" charset="0"/>
                        </a:rPr>
                        <a:t>ftens</a:t>
                      </a:r>
                      <a:r>
                        <a:rPr lang="da-DK" sz="400" spc="-10">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be</a:t>
                      </a:r>
                      <a:r>
                        <a:rPr lang="da-DK" sz="400" spc="-5">
                          <a:solidFill>
                            <a:srgbClr val="121212"/>
                          </a:solidFill>
                          <a:effectLst/>
                          <a:latin typeface="Cambria" panose="02040503050406030204" pitchFamily="18" charset="0"/>
                          <a:ea typeface="Times New Roman" panose="02020603050405020304" pitchFamily="18" charset="0"/>
                        </a:rPr>
                        <a:t>k</a:t>
                      </a:r>
                      <a:r>
                        <a:rPr lang="da-DK" sz="400">
                          <a:solidFill>
                            <a:srgbClr val="121212"/>
                          </a:solidFill>
                          <a:effectLst/>
                          <a:latin typeface="Cambria" panose="02040503050406030204" pitchFamily="18" charset="0"/>
                          <a:ea typeface="Times New Roman" panose="02020603050405020304" pitchFamily="18" charset="0"/>
                        </a:rPr>
                        <a:t>æmpelse:</a:t>
                      </a:r>
                      <a:r>
                        <a:rPr lang="da-DK" sz="400" spc="-35">
                          <a:solidFill>
                            <a:srgbClr val="121212"/>
                          </a:solidFill>
                          <a:effectLst/>
                          <a:latin typeface="Cambria" panose="02040503050406030204" pitchFamily="18" charset="0"/>
                          <a:ea typeface="Times New Roman" panose="02020603050405020304" pitchFamily="18" charset="0"/>
                        </a:rPr>
                        <a:t> </a:t>
                      </a:r>
                      <a:r>
                        <a:rPr lang="da-DK" sz="400" b="1" u="none" strike="noStrike">
                          <a:solidFill>
                            <a:srgbClr val="747676"/>
                          </a:solidFill>
                          <a:effectLst/>
                          <a:latin typeface="Cambria" panose="02040503050406030204" pitchFamily="18" charset="0"/>
                          <a:ea typeface="Times New Roman" panose="02020603050405020304" pitchFamily="18" charset="0"/>
                          <a:hlinkClick r:id="rId5"/>
                        </a:rPr>
                        <a:t>ww</a:t>
                      </a:r>
                      <a:r>
                        <a:rPr lang="da-DK" sz="400" b="1" u="none" strike="noStrike" spc="-20">
                          <a:solidFill>
                            <a:srgbClr val="747676"/>
                          </a:solidFill>
                          <a:effectLst/>
                          <a:latin typeface="Cambria" panose="02040503050406030204" pitchFamily="18" charset="0"/>
                          <a:ea typeface="Times New Roman" panose="02020603050405020304" pitchFamily="18" charset="0"/>
                          <a:hlinkClick r:id="rId5"/>
                        </a:rPr>
                        <a:t>w</a:t>
                      </a:r>
                      <a:r>
                        <a:rPr lang="da-DK" sz="400" b="1" u="none" strike="noStrike">
                          <a:solidFill>
                            <a:srgbClr val="747676"/>
                          </a:solidFill>
                          <a:effectLst/>
                          <a:latin typeface="Cambria" panose="02040503050406030204" pitchFamily="18" charset="0"/>
                          <a:ea typeface="Times New Roman" panose="02020603050405020304" pitchFamily="18" charset="0"/>
                          <a:hlinkClick r:id="rId5"/>
                        </a:rPr>
                        <a:t>.can</a:t>
                      </a:r>
                      <a:r>
                        <a:rPr lang="da-DK" sz="400" b="1" u="none" strike="noStrike" spc="-10">
                          <a:solidFill>
                            <a:srgbClr val="747676"/>
                          </a:solidFill>
                          <a:effectLst/>
                          <a:latin typeface="Cambria" panose="02040503050406030204" pitchFamily="18" charset="0"/>
                          <a:ea typeface="Times New Roman" panose="02020603050405020304" pitchFamily="18" charset="0"/>
                          <a:hlinkClick r:id="rId5"/>
                        </a:rPr>
                        <a:t>c</a:t>
                      </a:r>
                      <a:r>
                        <a:rPr lang="da-DK" sz="400" b="1" u="none" strike="noStrike">
                          <a:solidFill>
                            <a:srgbClr val="747676"/>
                          </a:solidFill>
                          <a:effectLst/>
                          <a:latin typeface="Cambria" panose="02040503050406030204" pitchFamily="18" charset="0"/>
                          <a:ea typeface="Times New Roman" panose="02020603050405020304" pitchFamily="18" charset="0"/>
                          <a:hlinkClick r:id="rId5"/>
                        </a:rPr>
                        <a:t>e</a:t>
                      </a:r>
                      <a:r>
                        <a:rPr lang="da-DK" sz="400" b="1" u="none" strike="noStrike" spc="-60">
                          <a:solidFill>
                            <a:srgbClr val="747676"/>
                          </a:solidFill>
                          <a:effectLst/>
                          <a:latin typeface="Cambria" panose="02040503050406030204" pitchFamily="18" charset="0"/>
                          <a:ea typeface="Times New Roman" panose="02020603050405020304" pitchFamily="18" charset="0"/>
                          <a:hlinkClick r:id="rId5"/>
                        </a:rPr>
                        <a:t>r</a:t>
                      </a:r>
                      <a:r>
                        <a:rPr lang="da-DK" sz="400" b="1" u="none" strike="noStrike">
                          <a:solidFill>
                            <a:srgbClr val="747676"/>
                          </a:solidFill>
                          <a:effectLst/>
                          <a:latin typeface="Cambria" panose="02040503050406030204" pitchFamily="18" charset="0"/>
                          <a:ea typeface="Times New Roman" panose="02020603050405020304" pitchFamily="18" charset="0"/>
                          <a:hlinkClick r:id="rId5"/>
                        </a:rPr>
                        <a:t>.dk</a:t>
                      </a:r>
                      <a:endParaRPr lang="da-DK" sz="6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a:lnSpc>
                          <a:spcPts val="800"/>
                        </a:lnSpc>
                        <a:spcBef>
                          <a:spcPts val="40"/>
                        </a:spcBef>
                        <a:spcAft>
                          <a:spcPts val="0"/>
                        </a:spcAft>
                      </a:pPr>
                      <a:r>
                        <a:rPr lang="da-DK" sz="5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p>
                      <a:pPr marL="71755">
                        <a:spcAft>
                          <a:spcPts val="0"/>
                        </a:spcAft>
                      </a:pPr>
                      <a:r>
                        <a:rPr lang="da-DK" sz="400" b="1" spc="-70">
                          <a:solidFill>
                            <a:srgbClr val="121212"/>
                          </a:solidFill>
                          <a:effectLst/>
                          <a:latin typeface="Cambria" panose="02040503050406030204" pitchFamily="18" charset="0"/>
                          <a:ea typeface="Times New Roman" panose="02020603050405020304" pitchFamily="18" charset="0"/>
                        </a:rPr>
                        <a:t>T</a:t>
                      </a:r>
                      <a:r>
                        <a:rPr lang="da-DK" sz="400" b="1">
                          <a:solidFill>
                            <a:srgbClr val="121212"/>
                          </a:solidFill>
                          <a:effectLst/>
                          <a:latin typeface="Cambria" panose="02040503050406030204" pitchFamily="18" charset="0"/>
                          <a:ea typeface="Times New Roman" panose="02020603050405020304" pitchFamily="18" charset="0"/>
                        </a:rPr>
                        <a:t>eamet</a:t>
                      </a:r>
                      <a:r>
                        <a:rPr lang="da-DK" sz="400" b="1" spc="140">
                          <a:solidFill>
                            <a:srgbClr val="121212"/>
                          </a:solidFill>
                          <a:effectLst/>
                          <a:latin typeface="Cambria" panose="02040503050406030204" pitchFamily="18" charset="0"/>
                          <a:ea typeface="Times New Roman" panose="02020603050405020304" pitchFamily="18" charset="0"/>
                        </a:rPr>
                        <a:t> </a:t>
                      </a:r>
                      <a:r>
                        <a:rPr lang="da-DK" sz="400" b="1">
                          <a:solidFill>
                            <a:srgbClr val="121212"/>
                          </a:solidFill>
                          <a:effectLst/>
                          <a:latin typeface="Cambria" panose="02040503050406030204" pitchFamily="18" charset="0"/>
                          <a:ea typeface="Times New Roman" panose="02020603050405020304" pitchFamily="18" charset="0"/>
                        </a:rPr>
                        <a:t>på</a:t>
                      </a:r>
                      <a:r>
                        <a:rPr lang="da-DK" sz="400" b="1" spc="15">
                          <a:solidFill>
                            <a:srgbClr val="121212"/>
                          </a:solidFill>
                          <a:effectLst/>
                          <a:latin typeface="Cambria" panose="02040503050406030204" pitchFamily="18" charset="0"/>
                          <a:ea typeface="Times New Roman" panose="02020603050405020304" pitchFamily="18" charset="0"/>
                        </a:rPr>
                        <a:t> </a:t>
                      </a:r>
                      <a:r>
                        <a:rPr lang="da-DK" sz="400" b="1">
                          <a:solidFill>
                            <a:srgbClr val="121212"/>
                          </a:solidFill>
                          <a:effectLst/>
                          <a:latin typeface="Cambria" panose="02040503050406030204" pitchFamily="18" charset="0"/>
                          <a:ea typeface="Times New Roman" panose="02020603050405020304" pitchFamily="18" charset="0"/>
                        </a:rPr>
                        <a:t>årgan</a:t>
                      </a:r>
                      <a:r>
                        <a:rPr lang="da-DK" sz="400" b="1" spc="-5">
                          <a:solidFill>
                            <a:srgbClr val="121212"/>
                          </a:solidFill>
                          <a:effectLst/>
                          <a:latin typeface="Cambria" panose="02040503050406030204" pitchFamily="18" charset="0"/>
                          <a:ea typeface="Times New Roman" panose="02020603050405020304" pitchFamily="18" charset="0"/>
                        </a:rPr>
                        <a:t>g</a:t>
                      </a:r>
                      <a:r>
                        <a:rPr lang="da-DK" sz="400" b="1">
                          <a:solidFill>
                            <a:srgbClr val="121212"/>
                          </a:solidFill>
                          <a:effectLst/>
                          <a:latin typeface="Cambria" panose="02040503050406030204" pitchFamily="18" charset="0"/>
                          <a:ea typeface="Times New Roman" panose="02020603050405020304" pitchFamily="18" charset="0"/>
                        </a:rPr>
                        <a:t>en </a:t>
                      </a:r>
                      <a:r>
                        <a:rPr lang="da-DK" sz="400">
                          <a:solidFill>
                            <a:srgbClr val="121212"/>
                          </a:solidFill>
                          <a:effectLst/>
                          <a:latin typeface="Cambria" panose="02040503050406030204" pitchFamily="18" charset="0"/>
                          <a:ea typeface="Times New Roman" panose="02020603050405020304" pitchFamily="18" charset="0"/>
                        </a:rPr>
                        <a:t>(kla</a:t>
                      </a:r>
                      <a:r>
                        <a:rPr lang="da-DK" sz="400" spc="-20">
                          <a:solidFill>
                            <a:srgbClr val="121212"/>
                          </a:solidFill>
                          <a:effectLst/>
                          <a:latin typeface="Cambria" panose="02040503050406030204" pitchFamily="18" charset="0"/>
                          <a:ea typeface="Times New Roman" panose="02020603050405020304" pitchFamily="18" charset="0"/>
                        </a:rPr>
                        <a:t>s</a:t>
                      </a:r>
                      <a:r>
                        <a:rPr lang="da-DK" sz="400">
                          <a:solidFill>
                            <a:srgbClr val="121212"/>
                          </a:solidFill>
                          <a:effectLst/>
                          <a:latin typeface="Cambria" panose="02040503050406030204" pitchFamily="18" charset="0"/>
                          <a:ea typeface="Times New Roman" panose="02020603050405020304" pitchFamily="18" charset="0"/>
                        </a:rPr>
                        <a:t>seteamet</a:t>
                      </a:r>
                      <a:r>
                        <a:rPr lang="da-DK" sz="400" spc="-10">
                          <a:solidFill>
                            <a:srgbClr val="121212"/>
                          </a:solidFill>
                          <a:effectLst/>
                          <a:latin typeface="Cambria" panose="02040503050406030204" pitchFamily="18" charset="0"/>
                          <a:ea typeface="Times New Roman" panose="02020603050405020304" pitchFamily="18" charset="0"/>
                        </a:rPr>
                        <a:t> </a:t>
                      </a:r>
                      <a:r>
                        <a:rPr lang="da-DK" sz="300">
                          <a:solidFill>
                            <a:srgbClr val="121212"/>
                          </a:solidFill>
                          <a:effectLst/>
                          <a:latin typeface="Cambria" panose="02040503050406030204" pitchFamily="18" charset="0"/>
                          <a:ea typeface="Times New Roman" panose="02020603050405020304" pitchFamily="18" charset="0"/>
                        </a:rPr>
                        <a:t>(læ</a:t>
                      </a:r>
                      <a:r>
                        <a:rPr lang="da-DK" sz="300" spc="-10">
                          <a:solidFill>
                            <a:srgbClr val="121212"/>
                          </a:solidFill>
                          <a:effectLst/>
                          <a:latin typeface="Cambria" panose="02040503050406030204" pitchFamily="18" charset="0"/>
                          <a:ea typeface="Times New Roman" panose="02020603050405020304" pitchFamily="18" charset="0"/>
                        </a:rPr>
                        <a:t>r</a:t>
                      </a:r>
                      <a:r>
                        <a:rPr lang="da-DK" sz="300">
                          <a:solidFill>
                            <a:srgbClr val="121212"/>
                          </a:solidFill>
                          <a:effectLst/>
                          <a:latin typeface="Cambria" panose="02040503050406030204" pitchFamily="18" charset="0"/>
                          <a:ea typeface="Times New Roman" panose="02020603050405020304" pitchFamily="18" charset="0"/>
                        </a:rPr>
                        <a:t>e</a:t>
                      </a:r>
                      <a:r>
                        <a:rPr lang="da-DK" sz="300" spc="-10">
                          <a:solidFill>
                            <a:srgbClr val="121212"/>
                          </a:solidFill>
                          <a:effectLst/>
                          <a:latin typeface="Cambria" panose="02040503050406030204" pitchFamily="18" charset="0"/>
                          <a:ea typeface="Times New Roman" panose="02020603050405020304" pitchFamily="18" charset="0"/>
                        </a:rPr>
                        <a:t>r</a:t>
                      </a:r>
                      <a:r>
                        <a:rPr lang="da-DK" sz="300">
                          <a:solidFill>
                            <a:srgbClr val="121212"/>
                          </a:solidFill>
                          <a:effectLst/>
                          <a:latin typeface="Cambria" panose="02040503050406030204" pitchFamily="18" charset="0"/>
                          <a:ea typeface="Times New Roman" panose="02020603050405020304" pitchFamily="18" charset="0"/>
                        </a:rPr>
                        <a:t>e</a:t>
                      </a:r>
                      <a:r>
                        <a:rPr lang="da-DK" sz="300" spc="-10">
                          <a:solidFill>
                            <a:srgbClr val="121212"/>
                          </a:solidFill>
                          <a:effectLst/>
                          <a:latin typeface="Cambria" panose="02040503050406030204" pitchFamily="18" charset="0"/>
                          <a:ea typeface="Times New Roman" panose="02020603050405020304" pitchFamily="18" charset="0"/>
                        </a:rPr>
                        <a:t>/</a:t>
                      </a:r>
                      <a:r>
                        <a:rPr lang="da-DK" sz="300">
                          <a:solidFill>
                            <a:srgbClr val="121212"/>
                          </a:solidFill>
                          <a:effectLst/>
                          <a:latin typeface="Cambria" panose="02040503050406030204" pitchFamily="18" charset="0"/>
                          <a:ea typeface="Times New Roman" panose="02020603050405020304" pitchFamily="18" charset="0"/>
                        </a:rPr>
                        <a:t>pæda</a:t>
                      </a:r>
                      <a:r>
                        <a:rPr lang="da-DK" sz="300" spc="-5">
                          <a:solidFill>
                            <a:srgbClr val="121212"/>
                          </a:solidFill>
                          <a:effectLst/>
                          <a:latin typeface="Cambria" panose="02040503050406030204" pitchFamily="18" charset="0"/>
                          <a:ea typeface="Times New Roman" panose="02020603050405020304" pitchFamily="18" charset="0"/>
                        </a:rPr>
                        <a:t>gog</a:t>
                      </a:r>
                      <a:r>
                        <a:rPr lang="da-DK" sz="300">
                          <a:solidFill>
                            <a:srgbClr val="121212"/>
                          </a:solidFill>
                          <a:effectLst/>
                          <a:latin typeface="Cambria" panose="02040503050406030204" pitchFamily="18" charset="0"/>
                          <a:ea typeface="Times New Roman" panose="02020603050405020304" pitchFamily="18" charset="0"/>
                        </a:rPr>
                        <a:t>er)</a:t>
                      </a:r>
                      <a:r>
                        <a:rPr lang="da-DK" sz="400">
                          <a:solidFill>
                            <a:srgbClr val="121212"/>
                          </a:solidFill>
                          <a:effectLst/>
                          <a:latin typeface="Cambria" panose="02040503050406030204" pitchFamily="18" charset="0"/>
                          <a:ea typeface="Times New Roman" panose="02020603050405020304" pitchFamily="18" charset="0"/>
                        </a:rPr>
                        <a:t>, s</a:t>
                      </a:r>
                      <a:r>
                        <a:rPr lang="da-DK" sz="400" spc="-15">
                          <a:solidFill>
                            <a:srgbClr val="121212"/>
                          </a:solidFill>
                          <a:effectLst/>
                          <a:latin typeface="Cambria" panose="02040503050406030204" pitchFamily="18" charset="0"/>
                          <a:ea typeface="Times New Roman" panose="02020603050405020304" pitchFamily="18" charset="0"/>
                        </a:rPr>
                        <a:t>k</a:t>
                      </a:r>
                      <a:r>
                        <a:rPr lang="da-DK" sz="400">
                          <a:solidFill>
                            <a:srgbClr val="121212"/>
                          </a:solidFill>
                          <a:effectLst/>
                          <a:latin typeface="Cambria" panose="02040503050406030204" pitchFamily="18" charset="0"/>
                          <a:ea typeface="Times New Roman" panose="02020603050405020304" pitchFamily="18" charset="0"/>
                        </a:rPr>
                        <a:t>olepæda</a:t>
                      </a:r>
                      <a:r>
                        <a:rPr lang="da-DK" sz="400" spc="-5">
                          <a:solidFill>
                            <a:srgbClr val="121212"/>
                          </a:solidFill>
                          <a:effectLst/>
                          <a:latin typeface="Cambria" panose="02040503050406030204" pitchFamily="18" charset="0"/>
                          <a:ea typeface="Times New Roman" panose="02020603050405020304" pitchFamily="18" charset="0"/>
                        </a:rPr>
                        <a:t>go</a:t>
                      </a:r>
                      <a:r>
                        <a:rPr lang="da-DK" sz="400">
                          <a:solidFill>
                            <a:srgbClr val="121212"/>
                          </a:solidFill>
                          <a:effectLst/>
                          <a:latin typeface="Cambria" panose="02040503050406030204" pitchFamily="18" charset="0"/>
                          <a:ea typeface="Times New Roman" panose="02020603050405020304" pitchFamily="18" charset="0"/>
                        </a:rPr>
                        <a:t>g </a:t>
                      </a:r>
                      <a:r>
                        <a:rPr lang="da-DK" sz="400" spc="-5">
                          <a:solidFill>
                            <a:srgbClr val="121212"/>
                          </a:solidFill>
                          <a:effectLst/>
                          <a:latin typeface="Cambria" panose="02040503050406030204" pitchFamily="18" charset="0"/>
                          <a:ea typeface="Times New Roman" panose="02020603050405020304" pitchFamily="18" charset="0"/>
                        </a:rPr>
                        <a:t>o</a:t>
                      </a:r>
                      <a:r>
                        <a:rPr lang="da-DK" sz="400">
                          <a:solidFill>
                            <a:srgbClr val="121212"/>
                          </a:solidFill>
                          <a:effectLst/>
                          <a:latin typeface="Cambria" panose="02040503050406030204" pitchFamily="18" charset="0"/>
                          <a:ea typeface="Times New Roman" panose="02020603050405020304" pitchFamily="18" charset="0"/>
                        </a:rPr>
                        <a:t>g</a:t>
                      </a:r>
                      <a:r>
                        <a:rPr lang="da-DK" sz="400" spc="80">
                          <a:solidFill>
                            <a:srgbClr val="121212"/>
                          </a:solidFill>
                          <a:effectLst/>
                          <a:latin typeface="Cambria" panose="02040503050406030204" pitchFamily="18" charset="0"/>
                          <a:ea typeface="Times New Roman" panose="02020603050405020304" pitchFamily="18" charset="0"/>
                        </a:rPr>
                        <a:t> </a:t>
                      </a:r>
                      <a:r>
                        <a:rPr lang="da-DK" sz="400" spc="-20">
                          <a:solidFill>
                            <a:srgbClr val="121212"/>
                          </a:solidFill>
                          <a:effectLst/>
                          <a:latin typeface="Cambria" panose="02040503050406030204" pitchFamily="18" charset="0"/>
                          <a:ea typeface="Times New Roman" panose="02020603050405020304" pitchFamily="18" charset="0"/>
                        </a:rPr>
                        <a:t>S</a:t>
                      </a:r>
                      <a:r>
                        <a:rPr lang="da-DK" sz="400">
                          <a:solidFill>
                            <a:srgbClr val="121212"/>
                          </a:solidFill>
                          <a:effectLst/>
                          <a:latin typeface="Cambria" panose="02040503050406030204" pitchFamily="18" charset="0"/>
                          <a:ea typeface="Times New Roman" panose="02020603050405020304" pitchFamily="18" charset="0"/>
                        </a:rPr>
                        <a:t>SP-</a:t>
                      </a:r>
                      <a:r>
                        <a:rPr lang="da-DK" sz="400" spc="-15">
                          <a:solidFill>
                            <a:srgbClr val="121212"/>
                          </a:solidFill>
                          <a:effectLst/>
                          <a:latin typeface="Cambria" panose="02040503050406030204" pitchFamily="18" charset="0"/>
                          <a:ea typeface="Times New Roman" panose="02020603050405020304" pitchFamily="18" charset="0"/>
                        </a:rPr>
                        <a:t>k</a:t>
                      </a:r>
                      <a:r>
                        <a:rPr lang="da-DK" sz="400">
                          <a:solidFill>
                            <a:srgbClr val="121212"/>
                          </a:solidFill>
                          <a:effectLst/>
                          <a:latin typeface="Cambria" panose="02040503050406030204" pitchFamily="18" charset="0"/>
                          <a:ea typeface="Times New Roman" panose="02020603050405020304" pitchFamily="18" charset="0"/>
                        </a:rPr>
                        <a:t>ontak</a:t>
                      </a:r>
                      <a:r>
                        <a:rPr lang="da-DK" sz="400" spc="-5">
                          <a:solidFill>
                            <a:srgbClr val="121212"/>
                          </a:solidFill>
                          <a:effectLst/>
                          <a:latin typeface="Cambria" panose="02040503050406030204" pitchFamily="18" charset="0"/>
                          <a:ea typeface="Times New Roman" panose="02020603050405020304" pitchFamily="18" charset="0"/>
                        </a:rPr>
                        <a:t>t</a:t>
                      </a:r>
                      <a:r>
                        <a:rPr lang="da-DK" sz="400">
                          <a:solidFill>
                            <a:srgbClr val="121212"/>
                          </a:solidFill>
                          <a:effectLst/>
                          <a:latin typeface="Cambria" panose="02040503050406030204" pitchFamily="18" charset="0"/>
                          <a:ea typeface="Times New Roman" panose="02020603050405020304" pitchFamily="18" charset="0"/>
                        </a:rPr>
                        <a:t>- læ</a:t>
                      </a:r>
                      <a:r>
                        <a:rPr lang="da-DK" sz="400" spc="-10">
                          <a:solidFill>
                            <a:srgbClr val="121212"/>
                          </a:solidFill>
                          <a:effectLst/>
                          <a:latin typeface="Cambria" panose="02040503050406030204" pitchFamily="18" charset="0"/>
                          <a:ea typeface="Times New Roman" panose="02020603050405020304" pitchFamily="18" charset="0"/>
                        </a:rPr>
                        <a:t>r</a:t>
                      </a:r>
                      <a:r>
                        <a:rPr lang="da-DK" sz="400">
                          <a:solidFill>
                            <a:srgbClr val="121212"/>
                          </a:solidFill>
                          <a:effectLst/>
                          <a:latin typeface="Cambria" panose="02040503050406030204" pitchFamily="18" charset="0"/>
                          <a:ea typeface="Times New Roman" panose="02020603050405020304" pitchFamily="18" charset="0"/>
                        </a:rPr>
                        <a:t>e</a:t>
                      </a:r>
                      <a:r>
                        <a:rPr lang="da-DK" sz="400" spc="-55">
                          <a:solidFill>
                            <a:srgbClr val="121212"/>
                          </a:solidFill>
                          <a:effectLst/>
                          <a:latin typeface="Cambria" panose="02040503050406030204" pitchFamily="18" charset="0"/>
                          <a:ea typeface="Times New Roman" panose="02020603050405020304" pitchFamily="18" charset="0"/>
                        </a:rPr>
                        <a:t>r</a:t>
                      </a:r>
                      <a:r>
                        <a:rPr lang="da-DK" sz="400">
                          <a:solidFill>
                            <a:srgbClr val="121212"/>
                          </a:solidFill>
                          <a:effectLst/>
                          <a:latin typeface="Cambria" panose="02040503050406030204" pitchFamily="18" charset="0"/>
                          <a:ea typeface="Times New Roman" panose="02020603050405020304" pitchFamily="18" charset="0"/>
                        </a:rPr>
                        <a:t>,</a:t>
                      </a:r>
                      <a:r>
                        <a:rPr lang="da-DK" sz="400" spc="-10">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AK</a:t>
                      </a:r>
                      <a:r>
                        <a:rPr lang="da-DK" sz="400" spc="-50">
                          <a:solidFill>
                            <a:srgbClr val="121212"/>
                          </a:solidFill>
                          <a:effectLst/>
                          <a:latin typeface="Cambria" panose="02040503050406030204" pitchFamily="18" charset="0"/>
                          <a:ea typeface="Times New Roman" panose="02020603050405020304" pitchFamily="18" charset="0"/>
                        </a:rPr>
                        <a:t>T</a:t>
                      </a:r>
                      <a:r>
                        <a:rPr lang="da-DK" sz="400">
                          <a:solidFill>
                            <a:srgbClr val="121212"/>
                          </a:solidFill>
                          <a:effectLst/>
                          <a:latin typeface="Cambria" panose="02040503050406030204" pitchFamily="18" charset="0"/>
                          <a:ea typeface="Times New Roman" panose="02020603050405020304" pitchFamily="18" charset="0"/>
                        </a:rPr>
                        <a:t>/</a:t>
                      </a:r>
                      <a:r>
                        <a:rPr lang="da-DK" sz="400" spc="-10">
                          <a:solidFill>
                            <a:srgbClr val="121212"/>
                          </a:solidFill>
                          <a:effectLst/>
                          <a:latin typeface="Cambria" panose="02040503050406030204" pitchFamily="18" charset="0"/>
                          <a:ea typeface="Times New Roman" panose="02020603050405020304" pitchFamily="18" charset="0"/>
                        </a:rPr>
                        <a:t>R</a:t>
                      </a:r>
                      <a:r>
                        <a:rPr lang="da-DK" sz="400">
                          <a:solidFill>
                            <a:srgbClr val="121212"/>
                          </a:solidFill>
                          <a:effectLst/>
                          <a:latin typeface="Cambria" panose="02040503050406030204" pitchFamily="18" charset="0"/>
                          <a:ea typeface="Times New Roman" panose="02020603050405020304" pitchFamily="18" charset="0"/>
                        </a:rPr>
                        <a:t>elationsmedarbejder)</a:t>
                      </a:r>
                      <a:endParaRPr lang="da-DK" sz="600">
                        <a:effectLst/>
                        <a:latin typeface="Times New Roman" panose="02020603050405020304" pitchFamily="18" charset="0"/>
                        <a:ea typeface="Times New Roman" panose="02020603050405020304" pitchFamily="18" charset="0"/>
                      </a:endParaRPr>
                    </a:p>
                    <a:p>
                      <a:pPr>
                        <a:spcAft>
                          <a:spcPts val="0"/>
                        </a:spcAft>
                      </a:pPr>
                      <a:r>
                        <a:rPr lang="da-DK" sz="400" spc="-50">
                          <a:solidFill>
                            <a:srgbClr val="121212"/>
                          </a:solidFill>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p>
                      <a:pPr>
                        <a:spcAft>
                          <a:spcPts val="0"/>
                        </a:spcAft>
                      </a:pPr>
                      <a:r>
                        <a:rPr lang="da-DK" sz="400" spc="-50">
                          <a:solidFill>
                            <a:srgbClr val="121212"/>
                          </a:solidFill>
                          <a:effectLst/>
                          <a:latin typeface="Cambria" panose="02040503050406030204" pitchFamily="18" charset="0"/>
                          <a:ea typeface="Times New Roman" panose="02020603050405020304" pitchFamily="18" charset="0"/>
                        </a:rPr>
                        <a:t>     T</a:t>
                      </a:r>
                      <a:r>
                        <a:rPr lang="da-DK" sz="400">
                          <a:solidFill>
                            <a:srgbClr val="121212"/>
                          </a:solidFill>
                          <a:effectLst/>
                          <a:latin typeface="Cambria" panose="02040503050406030204" pitchFamily="18" charset="0"/>
                          <a:ea typeface="Times New Roman" panose="02020603050405020304" pitchFamily="18" charset="0"/>
                        </a:rPr>
                        <a:t>ackling:</a:t>
                      </a:r>
                      <a:r>
                        <a:rPr lang="da-DK" sz="400" spc="115">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22</a:t>
                      </a:r>
                      <a:r>
                        <a:rPr lang="da-DK" sz="400" spc="130">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timer</a:t>
                      </a:r>
                      <a:r>
                        <a:rPr lang="da-DK" sz="400" spc="-35">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på</a:t>
                      </a:r>
                      <a:r>
                        <a:rPr lang="da-DK" sz="400" spc="100">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et</a:t>
                      </a:r>
                      <a:r>
                        <a:rPr lang="da-DK" sz="400" spc="-55">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s</a:t>
                      </a:r>
                      <a:r>
                        <a:rPr lang="da-DK" sz="400" spc="-15">
                          <a:solidFill>
                            <a:srgbClr val="121212"/>
                          </a:solidFill>
                          <a:effectLst/>
                          <a:latin typeface="Cambria" panose="02040503050406030204" pitchFamily="18" charset="0"/>
                          <a:ea typeface="Times New Roman" panose="02020603050405020304" pitchFamily="18" charset="0"/>
                        </a:rPr>
                        <a:t>k</a:t>
                      </a:r>
                      <a:r>
                        <a:rPr lang="da-DK" sz="400">
                          <a:solidFill>
                            <a:srgbClr val="121212"/>
                          </a:solidFill>
                          <a:effectLst/>
                          <a:latin typeface="Cambria" panose="02040503050406030204" pitchFamily="18" charset="0"/>
                          <a:ea typeface="Times New Roman" panose="02020603050405020304" pitchFamily="18" charset="0"/>
                        </a:rPr>
                        <a:t>oleår</a:t>
                      </a:r>
                      <a:endParaRPr lang="da-DK" sz="600">
                        <a:effectLst/>
                        <a:latin typeface="Times New Roman" panose="02020603050405020304" pitchFamily="18" charset="0"/>
                        <a:ea typeface="Times New Roman" panose="02020603050405020304" pitchFamily="18" charset="0"/>
                      </a:endParaRPr>
                    </a:p>
                    <a:p>
                      <a:pPr marL="71755">
                        <a:spcBef>
                          <a:spcPts val="35"/>
                        </a:spcBef>
                        <a:spcAft>
                          <a:spcPts val="0"/>
                        </a:spcAft>
                      </a:pPr>
                      <a:r>
                        <a:rPr lang="da-DK" sz="400">
                          <a:effectLst/>
                          <a:latin typeface="Cambria" panose="02040503050406030204" pitchFamily="18" charset="0"/>
                          <a:ea typeface="Times New Roman" panose="02020603050405020304" pitchFamily="18" charset="0"/>
                        </a:rPr>
                        <a:t>Oplæg om forældrerolle: SSP-konsulent. 1 times oplæg &amp; 1 time til udarbejdelse af evt. forældrekontrakt</a:t>
                      </a:r>
                      <a:endParaRPr lang="da-DK" sz="600">
                        <a:effectLst/>
                        <a:latin typeface="Times New Roman" panose="02020603050405020304" pitchFamily="18" charset="0"/>
                        <a:ea typeface="Times New Roman" panose="02020603050405020304" pitchFamily="18" charset="0"/>
                      </a:endParaRPr>
                    </a:p>
                    <a:p>
                      <a:pPr>
                        <a:lnSpc>
                          <a:spcPts val="800"/>
                        </a:lnSpc>
                        <a:spcBef>
                          <a:spcPts val="25"/>
                        </a:spcBef>
                        <a:spcAft>
                          <a:spcPts val="0"/>
                        </a:spcAft>
                      </a:pPr>
                      <a:r>
                        <a:rPr lang="da-DK" sz="5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p>
                      <a:pPr marL="71755" marR="69850">
                        <a:lnSpc>
                          <a:spcPct val="104000"/>
                        </a:lnSpc>
                        <a:spcAft>
                          <a:spcPts val="0"/>
                        </a:spcAft>
                      </a:pPr>
                      <a:r>
                        <a:rPr lang="da-DK" sz="400" spc="-70">
                          <a:solidFill>
                            <a:srgbClr val="121212"/>
                          </a:solidFill>
                          <a:effectLst/>
                          <a:latin typeface="Cambria" panose="02040503050406030204" pitchFamily="18" charset="0"/>
                          <a:ea typeface="Times New Roman" panose="02020603050405020304" pitchFamily="18" charset="0"/>
                        </a:rPr>
                        <a:t>Samtalesalon  For Unge  og  deres  Forældre</a:t>
                      </a:r>
                      <a:endParaRPr lang="da-DK" sz="600">
                        <a:effectLst/>
                        <a:latin typeface="Times New Roman" panose="02020603050405020304" pitchFamily="18" charset="0"/>
                        <a:ea typeface="Times New Roman" panose="02020603050405020304" pitchFamily="18" charset="0"/>
                      </a:endParaRPr>
                    </a:p>
                    <a:p>
                      <a:pPr marL="71755" marR="69850">
                        <a:lnSpc>
                          <a:spcPct val="104000"/>
                        </a:lnSpc>
                        <a:spcAft>
                          <a:spcPts val="0"/>
                        </a:spcAft>
                      </a:pPr>
                      <a:r>
                        <a:rPr lang="da-DK" sz="4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a:lnSpc>
                          <a:spcPts val="800"/>
                        </a:lnSpc>
                        <a:spcBef>
                          <a:spcPts val="5"/>
                        </a:spcBef>
                        <a:spcAft>
                          <a:spcPts val="0"/>
                        </a:spcAft>
                      </a:pPr>
                      <a:r>
                        <a:rPr lang="da-DK" sz="5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p>
                      <a:pPr>
                        <a:lnSpc>
                          <a:spcPts val="1000"/>
                        </a:lnSpc>
                        <a:spcAft>
                          <a:spcPts val="0"/>
                        </a:spcAft>
                      </a:pPr>
                      <a:r>
                        <a:rPr lang="da-DK" sz="400">
                          <a:effectLst/>
                          <a:latin typeface="Cambria" panose="02040503050406030204" pitchFamily="18" charset="0"/>
                          <a:ea typeface="Times New Roman" panose="02020603050405020304" pitchFamily="18" charset="0"/>
                        </a:rPr>
                        <a:t>Hvis I er målgruppen kan </a:t>
                      </a:r>
                      <a:endParaRPr lang="da-DK" sz="600">
                        <a:effectLst/>
                        <a:latin typeface="Times New Roman" panose="02020603050405020304" pitchFamily="18" charset="0"/>
                        <a:ea typeface="Times New Roman" panose="02020603050405020304" pitchFamily="18" charset="0"/>
                      </a:endParaRPr>
                    </a:p>
                    <a:p>
                      <a:pPr>
                        <a:lnSpc>
                          <a:spcPts val="1000"/>
                        </a:lnSpc>
                        <a:spcAft>
                          <a:spcPts val="0"/>
                        </a:spcAft>
                      </a:pPr>
                      <a:r>
                        <a:rPr lang="da-DK" sz="400">
                          <a:effectLst/>
                          <a:latin typeface="Cambria" panose="02040503050406030204" pitchFamily="18" charset="0"/>
                          <a:ea typeface="Times New Roman" panose="02020603050405020304" pitchFamily="18" charset="0"/>
                        </a:rPr>
                        <a:t>rusmiddelkonsulenten udarbejde et skræddersyet oplæg til jeres klasse. Kontakt konsulenten og få en snak om behovet.</a:t>
                      </a:r>
                      <a:endParaRPr lang="da-DK" sz="600">
                        <a:effectLst/>
                        <a:latin typeface="Times New Roman" panose="02020603050405020304" pitchFamily="18" charset="0"/>
                        <a:ea typeface="Times New Roman" panose="02020603050405020304" pitchFamily="18" charset="0"/>
                      </a:endParaRPr>
                    </a:p>
                    <a:p>
                      <a:pPr>
                        <a:lnSpc>
                          <a:spcPts val="1000"/>
                        </a:lnSpc>
                        <a:spcAft>
                          <a:spcPts val="0"/>
                        </a:spcAft>
                      </a:pPr>
                      <a:r>
                        <a:rPr lang="da-DK" sz="400">
                          <a:effectLst/>
                          <a:latin typeface="Cambria" panose="02040503050406030204" pitchFamily="18" charset="0"/>
                          <a:ea typeface="Times New Roman" panose="02020603050405020304" pitchFamily="18" charset="0"/>
                        </a:rPr>
                        <a:t>Luna Nielsen, tlf 21310713 mail: </a:t>
                      </a:r>
                      <a:r>
                        <a:rPr lang="da-DK" sz="400" u="sng">
                          <a:solidFill>
                            <a:srgbClr val="0000FF"/>
                          </a:solidFill>
                          <a:effectLst/>
                          <a:latin typeface="Cambria" panose="02040503050406030204" pitchFamily="18" charset="0"/>
                          <a:ea typeface="Times New Roman" panose="02020603050405020304" pitchFamily="18" charset="0"/>
                          <a:hlinkClick r:id="rId8"/>
                        </a:rPr>
                        <a:t>gentofte@gentofte.dk</a:t>
                      </a:r>
                      <a:endParaRPr lang="da-DK" sz="600">
                        <a:effectLst/>
                        <a:latin typeface="Times New Roman" panose="02020603050405020304" pitchFamily="18" charset="0"/>
                        <a:ea typeface="Times New Roman" panose="02020603050405020304" pitchFamily="18" charset="0"/>
                      </a:endParaRPr>
                    </a:p>
                    <a:p>
                      <a:pPr>
                        <a:lnSpc>
                          <a:spcPts val="1000"/>
                        </a:lnSpc>
                        <a:spcAft>
                          <a:spcPts val="0"/>
                        </a:spcAft>
                      </a:pPr>
                      <a:r>
                        <a:rPr lang="da-DK" sz="400">
                          <a:effectLst/>
                          <a:latin typeface="Cambria" panose="02040503050406030204" pitchFamily="18" charset="0"/>
                          <a:ea typeface="Times New Roman" panose="02020603050405020304" pitchFamily="18" charset="0"/>
                        </a:rPr>
                        <a:t>Skriv Rusmiddelkonsulent i emnefeltet.</a:t>
                      </a:r>
                      <a:endParaRPr lang="da-DK" sz="600">
                        <a:effectLst/>
                        <a:latin typeface="Times New Roman" panose="02020603050405020304" pitchFamily="18" charset="0"/>
                        <a:ea typeface="Times New Roman" panose="02020603050405020304" pitchFamily="18" charset="0"/>
                      </a:endParaRPr>
                    </a:p>
                    <a:p>
                      <a:pPr>
                        <a:lnSpc>
                          <a:spcPts val="1000"/>
                        </a:lnSpc>
                        <a:spcAft>
                          <a:spcPts val="0"/>
                        </a:spcAft>
                      </a:pPr>
                      <a:r>
                        <a:rPr lang="da-DK" sz="6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p>
                      <a:pPr>
                        <a:lnSpc>
                          <a:spcPts val="1000"/>
                        </a:lnSpc>
                        <a:spcAft>
                          <a:spcPts val="0"/>
                        </a:spcAft>
                      </a:pPr>
                      <a:r>
                        <a:rPr lang="da-DK" sz="400">
                          <a:effectLst/>
                          <a:latin typeface="Cambria" panose="02040503050406030204" pitchFamily="18" charset="0"/>
                          <a:ea typeface="Times New Roman" panose="02020603050405020304" pitchFamily="18" charset="0"/>
                        </a:rPr>
                        <a:t>SSP konsulenten</a:t>
                      </a:r>
                      <a:endParaRPr lang="da-DK" sz="600">
                        <a:effectLst/>
                        <a:latin typeface="Times New Roman" panose="02020603050405020304" pitchFamily="18" charset="0"/>
                        <a:ea typeface="Times New Roman" panose="02020603050405020304" pitchFamily="18" charset="0"/>
                      </a:endParaRPr>
                    </a:p>
                    <a:p>
                      <a:pPr>
                        <a:lnSpc>
                          <a:spcPts val="1000"/>
                        </a:lnSpc>
                        <a:spcAft>
                          <a:spcPts val="0"/>
                        </a:spcAft>
                      </a:pPr>
                      <a:r>
                        <a:rPr lang="da-DK" sz="6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p>
                      <a:pPr>
                        <a:lnSpc>
                          <a:spcPts val="1000"/>
                        </a:lnSpc>
                        <a:spcAft>
                          <a:spcPts val="0"/>
                        </a:spcAft>
                      </a:pPr>
                      <a:r>
                        <a:rPr lang="da-DK" sz="6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p>
                      <a:pPr>
                        <a:lnSpc>
                          <a:spcPts val="1000"/>
                        </a:lnSpc>
                        <a:spcAft>
                          <a:spcPts val="0"/>
                        </a:spcAft>
                      </a:pPr>
                      <a:r>
                        <a:rPr lang="da-DK" sz="6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p>
                      <a:pPr marR="208280">
                        <a:lnSpc>
                          <a:spcPct val="104000"/>
                        </a:lnSpc>
                        <a:spcAft>
                          <a:spcPts val="0"/>
                        </a:spcAft>
                      </a:pPr>
                      <a:r>
                        <a:rPr lang="da-DK" sz="400">
                          <a:solidFill>
                            <a:srgbClr val="121212"/>
                          </a:solidFill>
                          <a:effectLst/>
                          <a:latin typeface="Cambria" panose="02040503050406030204" pitchFamily="18" charset="0"/>
                          <a:ea typeface="Times New Roman" panose="02020603050405020304" pitchFamily="18" charset="0"/>
                        </a:rPr>
                        <a:t>Bes</a:t>
                      </a:r>
                      <a:r>
                        <a:rPr lang="da-DK" sz="400" spc="-5">
                          <a:solidFill>
                            <a:srgbClr val="121212"/>
                          </a:solidFill>
                          <a:effectLst/>
                          <a:latin typeface="Cambria" panose="02040503050406030204" pitchFamily="18" charset="0"/>
                          <a:ea typeface="Times New Roman" panose="02020603050405020304" pitchFamily="18" charset="0"/>
                        </a:rPr>
                        <a:t>ø</a:t>
                      </a:r>
                      <a:r>
                        <a:rPr lang="da-DK" sz="400">
                          <a:solidFill>
                            <a:srgbClr val="121212"/>
                          </a:solidFill>
                          <a:effectLst/>
                          <a:latin typeface="Cambria" panose="02040503050406030204" pitchFamily="18" charset="0"/>
                          <a:ea typeface="Times New Roman" panose="02020603050405020304" pitchFamily="18" charset="0"/>
                        </a:rPr>
                        <a:t>g</a:t>
                      </a:r>
                      <a:r>
                        <a:rPr lang="da-DK" sz="400" spc="150">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af</a:t>
                      </a:r>
                      <a:r>
                        <a:rPr lang="da-DK" sz="400" spc="65">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sundheds- pleje</a:t>
                      </a:r>
                      <a:r>
                        <a:rPr lang="da-DK" sz="400" spc="-10">
                          <a:solidFill>
                            <a:srgbClr val="121212"/>
                          </a:solidFill>
                          <a:effectLst/>
                          <a:latin typeface="Cambria" panose="02040503050406030204" pitchFamily="18" charset="0"/>
                          <a:ea typeface="Times New Roman" panose="02020603050405020304" pitchFamily="18" charset="0"/>
                        </a:rPr>
                        <a:t>r</a:t>
                      </a:r>
                      <a:r>
                        <a:rPr lang="da-DK" sz="400">
                          <a:solidFill>
                            <a:srgbClr val="121212"/>
                          </a:solidFill>
                          <a:effectLst/>
                          <a:latin typeface="Cambria" panose="02040503050406030204" pitchFamily="18" charset="0"/>
                          <a:ea typeface="Times New Roman" panose="02020603050405020304" pitchFamily="18" charset="0"/>
                        </a:rPr>
                        <a:t>s</a:t>
                      </a:r>
                      <a:r>
                        <a:rPr lang="da-DK" sz="400" spc="-15">
                          <a:solidFill>
                            <a:srgbClr val="121212"/>
                          </a:solidFill>
                          <a:effectLst/>
                          <a:latin typeface="Cambria" panose="02040503050406030204" pitchFamily="18" charset="0"/>
                          <a:ea typeface="Times New Roman" panose="02020603050405020304" pitchFamily="18" charset="0"/>
                        </a:rPr>
                        <a:t>k</a:t>
                      </a:r>
                      <a:r>
                        <a:rPr lang="da-DK" sz="400">
                          <a:solidFill>
                            <a:srgbClr val="121212"/>
                          </a:solidFill>
                          <a:effectLst/>
                          <a:latin typeface="Cambria" panose="02040503050406030204" pitchFamily="18" charset="0"/>
                          <a:ea typeface="Times New Roman" panose="02020603050405020304" pitchFamily="18" charset="0"/>
                        </a:rPr>
                        <a:t>e</a:t>
                      </a:r>
                      <a:r>
                        <a:rPr lang="da-DK" sz="400" spc="-15">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1</a:t>
                      </a:r>
                      <a:r>
                        <a:rPr lang="da-DK" sz="400" spc="60">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time i</a:t>
                      </a:r>
                      <a:endParaRPr lang="da-DK" sz="600">
                        <a:effectLst/>
                        <a:latin typeface="Times New Roman" panose="02020603050405020304" pitchFamily="18" charset="0"/>
                        <a:ea typeface="Times New Roman" panose="02020603050405020304" pitchFamily="18" charset="0"/>
                      </a:endParaRPr>
                    </a:p>
                    <a:p>
                      <a:pPr>
                        <a:spcAft>
                          <a:spcPts val="0"/>
                        </a:spcAft>
                      </a:pPr>
                      <a:r>
                        <a:rPr lang="da-DK" sz="400">
                          <a:solidFill>
                            <a:srgbClr val="121212"/>
                          </a:solidFill>
                          <a:effectLst/>
                          <a:latin typeface="Cambria" panose="02040503050406030204" pitchFamily="18" charset="0"/>
                          <a:ea typeface="Times New Roman" panose="02020603050405020304" pitchFamily="18" charset="0"/>
                        </a:rPr>
                        <a:t>7.</a:t>
                      </a:r>
                      <a:r>
                        <a:rPr lang="da-DK" sz="400" spc="55">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kla</a:t>
                      </a:r>
                      <a:r>
                        <a:rPr lang="da-DK" sz="400" spc="-20">
                          <a:solidFill>
                            <a:srgbClr val="121212"/>
                          </a:solidFill>
                          <a:effectLst/>
                          <a:latin typeface="Cambria" panose="02040503050406030204" pitchFamily="18" charset="0"/>
                          <a:ea typeface="Times New Roman" panose="02020603050405020304" pitchFamily="18" charset="0"/>
                        </a:rPr>
                        <a:t>s</a:t>
                      </a:r>
                      <a:r>
                        <a:rPr lang="da-DK" sz="400">
                          <a:solidFill>
                            <a:srgbClr val="121212"/>
                          </a:solidFill>
                          <a:effectLst/>
                          <a:latin typeface="Cambria" panose="02040503050406030204" pitchFamily="18" charset="0"/>
                          <a:ea typeface="Times New Roman" panose="02020603050405020304" pitchFamily="18" charset="0"/>
                        </a:rPr>
                        <a:t>se</a:t>
                      </a:r>
                      <a:endParaRPr lang="da-DK" sz="6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67407070"/>
                  </a:ext>
                </a:extLst>
              </a:tr>
              <a:tr h="1009194">
                <a:tc>
                  <a:txBody>
                    <a:bodyPr/>
                    <a:lstStyle/>
                    <a:p>
                      <a:pPr marR="208915">
                        <a:lnSpc>
                          <a:spcPct val="104000"/>
                        </a:lnSpc>
                        <a:spcBef>
                          <a:spcPts val="425"/>
                        </a:spcBef>
                        <a:spcAft>
                          <a:spcPts val="0"/>
                        </a:spcAft>
                      </a:pPr>
                      <a:r>
                        <a:rPr lang="da-DK" sz="400" b="1">
                          <a:solidFill>
                            <a:srgbClr val="121212"/>
                          </a:solidFill>
                          <a:effectLst/>
                          <a:latin typeface="Cambria" panose="02040503050406030204" pitchFamily="18" charset="0"/>
                          <a:ea typeface="Times New Roman" panose="02020603050405020304" pitchFamily="18" charset="0"/>
                        </a:rPr>
                        <a:t>Risi</a:t>
                      </a:r>
                      <a:r>
                        <a:rPr lang="da-DK" sz="400" b="1" spc="-15">
                          <a:solidFill>
                            <a:srgbClr val="121212"/>
                          </a:solidFill>
                          <a:effectLst/>
                          <a:latin typeface="Cambria" panose="02040503050406030204" pitchFamily="18" charset="0"/>
                          <a:ea typeface="Times New Roman" panose="02020603050405020304" pitchFamily="18" charset="0"/>
                        </a:rPr>
                        <a:t>k</a:t>
                      </a:r>
                      <a:r>
                        <a:rPr lang="da-DK" sz="400" b="1">
                          <a:solidFill>
                            <a:srgbClr val="121212"/>
                          </a:solidFill>
                          <a:effectLst/>
                          <a:latin typeface="Cambria" panose="02040503050406030204" pitchFamily="18" charset="0"/>
                          <a:ea typeface="Times New Roman" panose="02020603050405020304" pitchFamily="18" charset="0"/>
                        </a:rPr>
                        <a:t>oad</a:t>
                      </a:r>
                      <a:r>
                        <a:rPr lang="da-DK" sz="400" b="1" spc="-5">
                          <a:solidFill>
                            <a:srgbClr val="121212"/>
                          </a:solidFill>
                          <a:effectLst/>
                          <a:latin typeface="Cambria" panose="02040503050406030204" pitchFamily="18" charset="0"/>
                          <a:ea typeface="Times New Roman" panose="02020603050405020304" pitchFamily="18" charset="0"/>
                        </a:rPr>
                        <a:t>f</a:t>
                      </a:r>
                      <a:r>
                        <a:rPr lang="da-DK" sz="400" b="1">
                          <a:solidFill>
                            <a:srgbClr val="121212"/>
                          </a:solidFill>
                          <a:effectLst/>
                          <a:latin typeface="Cambria" panose="02040503050406030204" pitchFamily="18" charset="0"/>
                          <a:ea typeface="Times New Roman" panose="02020603050405020304" pitchFamily="18" charset="0"/>
                        </a:rPr>
                        <a:t>æ</a:t>
                      </a:r>
                      <a:r>
                        <a:rPr lang="da-DK" sz="400" b="1" spc="-10">
                          <a:solidFill>
                            <a:srgbClr val="121212"/>
                          </a:solidFill>
                          <a:effectLst/>
                          <a:latin typeface="Cambria" panose="02040503050406030204" pitchFamily="18" charset="0"/>
                          <a:ea typeface="Times New Roman" panose="02020603050405020304" pitchFamily="18" charset="0"/>
                        </a:rPr>
                        <a:t>r</a:t>
                      </a:r>
                      <a:r>
                        <a:rPr lang="da-DK" sz="400" b="1">
                          <a:solidFill>
                            <a:srgbClr val="121212"/>
                          </a:solidFill>
                          <a:effectLst/>
                          <a:latin typeface="Cambria" panose="02040503050406030204" pitchFamily="18" charset="0"/>
                          <a:ea typeface="Times New Roman" panose="02020603050405020304" pitchFamily="18" charset="0"/>
                        </a:rPr>
                        <a:t>d og trivsel</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4E3"/>
                    </a:solidFill>
                  </a:tcPr>
                </a:tc>
                <a:tc>
                  <a:txBody>
                    <a:bodyPr/>
                    <a:lstStyle/>
                    <a:p>
                      <a:pPr>
                        <a:spcBef>
                          <a:spcPts val="425"/>
                        </a:spcBef>
                        <a:spcAft>
                          <a:spcPts val="0"/>
                        </a:spcAft>
                      </a:pPr>
                      <a:r>
                        <a:rPr lang="da-DK" sz="400">
                          <a:solidFill>
                            <a:srgbClr val="121212"/>
                          </a:solidFill>
                          <a:effectLst/>
                          <a:latin typeface="Cambria" panose="02040503050406030204" pitchFamily="18" charset="0"/>
                          <a:ea typeface="Times New Roman" panose="02020603050405020304" pitchFamily="18" charset="0"/>
                        </a:rPr>
                        <a:t>Børns alsidige og personlige kompetencer. </a:t>
                      </a:r>
                      <a:endParaRPr lang="da-DK" sz="600">
                        <a:effectLst/>
                        <a:latin typeface="Times New Roman" panose="02020603050405020304" pitchFamily="18" charset="0"/>
                        <a:ea typeface="Times New Roman" panose="02020603050405020304" pitchFamily="18" charset="0"/>
                      </a:endParaRPr>
                    </a:p>
                    <a:p>
                      <a:pPr>
                        <a:spcBef>
                          <a:spcPts val="425"/>
                        </a:spcBef>
                        <a:spcAft>
                          <a:spcPts val="0"/>
                        </a:spcAft>
                      </a:pPr>
                      <a:r>
                        <a:rPr lang="da-DK" sz="400">
                          <a:effectLst/>
                          <a:latin typeface="Cambria" panose="02040503050406030204" pitchFamily="18" charset="0"/>
                          <a:ea typeface="Times New Roman" panose="02020603050405020304" pitchFamily="18" charset="0"/>
                        </a:rPr>
                        <a:t>Alle de andre gør det!</a:t>
                      </a:r>
                      <a:endParaRPr lang="da-DK" sz="600">
                        <a:effectLst/>
                        <a:latin typeface="Times New Roman" panose="02020603050405020304" pitchFamily="18" charset="0"/>
                        <a:ea typeface="Times New Roman" panose="02020603050405020304" pitchFamily="18" charset="0"/>
                      </a:endParaRPr>
                    </a:p>
                    <a:p>
                      <a:pPr>
                        <a:spcBef>
                          <a:spcPts val="425"/>
                        </a:spcBef>
                        <a:spcAft>
                          <a:spcPts val="0"/>
                        </a:spcAft>
                      </a:pPr>
                      <a:r>
                        <a:rPr lang="da-DK" sz="400">
                          <a:solidFill>
                            <a:srgbClr val="121212"/>
                          </a:solidFill>
                          <a:effectLst/>
                          <a:latin typeface="Cambria" panose="02040503050406030204" pitchFamily="18" charset="0"/>
                          <a:ea typeface="Times New Roman" panose="02020603050405020304" pitchFamily="18" charset="0"/>
                        </a:rPr>
                        <a:t>30 nye veje til bedre trivsel i skolen</a:t>
                      </a:r>
                      <a:endParaRPr lang="da-DK" sz="600">
                        <a:effectLst/>
                        <a:latin typeface="Times New Roman" panose="02020603050405020304" pitchFamily="18" charset="0"/>
                        <a:ea typeface="Times New Roman" panose="02020603050405020304" pitchFamily="18" charset="0"/>
                      </a:endParaRPr>
                    </a:p>
                    <a:p>
                      <a:pPr>
                        <a:spcBef>
                          <a:spcPts val="425"/>
                        </a:spcBef>
                        <a:spcAft>
                          <a:spcPts val="0"/>
                        </a:spcAft>
                      </a:pPr>
                      <a:r>
                        <a:rPr lang="da-DK" sz="400">
                          <a:solidFill>
                            <a:srgbClr val="121212"/>
                          </a:solidFill>
                          <a:effectLst/>
                          <a:latin typeface="Cambria" panose="02040503050406030204" pitchFamily="18" charset="0"/>
                          <a:ea typeface="Times New Roman" panose="02020603050405020304" pitchFamily="18" charset="0"/>
                        </a:rPr>
                        <a:t>AKTion – trivsel i skole</a:t>
                      </a:r>
                      <a:endParaRPr lang="da-DK" sz="600">
                        <a:effectLst/>
                        <a:latin typeface="Times New Roman" panose="02020603050405020304" pitchFamily="18" charset="0"/>
                        <a:ea typeface="Times New Roman" panose="02020603050405020304" pitchFamily="18" charset="0"/>
                      </a:endParaRPr>
                    </a:p>
                    <a:p>
                      <a:pPr>
                        <a:spcBef>
                          <a:spcPts val="425"/>
                        </a:spcBef>
                        <a:spcAft>
                          <a:spcPts val="0"/>
                        </a:spcAft>
                      </a:pPr>
                      <a:r>
                        <a:rPr lang="da-DK" sz="400">
                          <a:effectLst/>
                          <a:latin typeface="Cambria" panose="02040503050406030204" pitchFamily="18" charset="0"/>
                          <a:ea typeface="Times New Roman" panose="02020603050405020304" pitchFamily="18" charset="0"/>
                        </a:rPr>
                        <a:t>UNG dialog </a:t>
                      </a:r>
                      <a:endParaRPr lang="da-DK" sz="6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4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4E3"/>
                    </a:solidFill>
                  </a:tcPr>
                </a:tc>
                <a:tc>
                  <a:txBody>
                    <a:bodyPr/>
                    <a:lstStyle/>
                    <a:p>
                      <a:pPr marL="65405">
                        <a:spcBef>
                          <a:spcPts val="425"/>
                        </a:spcBef>
                        <a:spcAft>
                          <a:spcPts val="0"/>
                        </a:spcAft>
                      </a:pPr>
                      <a:r>
                        <a:rPr lang="da-DK" sz="400" b="1" u="none" strike="noStrike">
                          <a:solidFill>
                            <a:srgbClr val="747676"/>
                          </a:solidFill>
                          <a:effectLst/>
                          <a:latin typeface="Cambria" panose="02040503050406030204" pitchFamily="18" charset="0"/>
                          <a:ea typeface="Times New Roman" panose="02020603050405020304" pitchFamily="18" charset="0"/>
                          <a:hlinkClick r:id="rId6"/>
                        </a:rPr>
                        <a:t>ww</a:t>
                      </a:r>
                      <a:r>
                        <a:rPr lang="da-DK" sz="400" b="1" u="none" strike="noStrike" spc="-20">
                          <a:solidFill>
                            <a:srgbClr val="747676"/>
                          </a:solidFill>
                          <a:effectLst/>
                          <a:latin typeface="Cambria" panose="02040503050406030204" pitchFamily="18" charset="0"/>
                          <a:ea typeface="Times New Roman" panose="02020603050405020304" pitchFamily="18" charset="0"/>
                          <a:hlinkClick r:id="rId6"/>
                        </a:rPr>
                        <a:t>w</a:t>
                      </a:r>
                      <a:r>
                        <a:rPr lang="da-DK" sz="400" b="1" u="none" strike="noStrike">
                          <a:solidFill>
                            <a:srgbClr val="747676"/>
                          </a:solidFill>
                          <a:effectLst/>
                          <a:latin typeface="Cambria" panose="02040503050406030204" pitchFamily="18" charset="0"/>
                          <a:ea typeface="Times New Roman" panose="02020603050405020304" pitchFamily="18" charset="0"/>
                          <a:hlinkClick r:id="rId6"/>
                        </a:rPr>
                        <a:t>.</a:t>
                      </a:r>
                      <a:r>
                        <a:rPr lang="da-DK" sz="400" b="1" u="none" strike="noStrike" spc="-20">
                          <a:solidFill>
                            <a:srgbClr val="747676"/>
                          </a:solidFill>
                          <a:effectLst/>
                          <a:latin typeface="Cambria" panose="02040503050406030204" pitchFamily="18" charset="0"/>
                          <a:ea typeface="Times New Roman" panose="02020603050405020304" pitchFamily="18" charset="0"/>
                          <a:hlinkClick r:id="rId6"/>
                        </a:rPr>
                        <a:t>f</a:t>
                      </a:r>
                      <a:r>
                        <a:rPr lang="da-DK" sz="400" b="1" u="none" strike="noStrike">
                          <a:solidFill>
                            <a:srgbClr val="747676"/>
                          </a:solidFill>
                          <a:effectLst/>
                          <a:latin typeface="Cambria" panose="02040503050406030204" pitchFamily="18" charset="0"/>
                          <a:ea typeface="Times New Roman" panose="02020603050405020304" pitchFamily="18" charset="0"/>
                          <a:hlinkClick r:id="rId6"/>
                        </a:rPr>
                        <a:t>o</a:t>
                      </a:r>
                      <a:r>
                        <a:rPr lang="da-DK" sz="400" b="1" u="none" strike="noStrike" spc="-5">
                          <a:solidFill>
                            <a:srgbClr val="747676"/>
                          </a:solidFill>
                          <a:effectLst/>
                          <a:latin typeface="Cambria" panose="02040503050406030204" pitchFamily="18" charset="0"/>
                          <a:ea typeface="Times New Roman" panose="02020603050405020304" pitchFamily="18" charset="0"/>
                          <a:hlinkClick r:id="rId6"/>
                        </a:rPr>
                        <a:t>r</a:t>
                      </a:r>
                      <a:r>
                        <a:rPr lang="da-DK" sz="400" b="1" u="none" strike="noStrike">
                          <a:solidFill>
                            <a:srgbClr val="747676"/>
                          </a:solidFill>
                          <a:effectLst/>
                          <a:latin typeface="Cambria" panose="02040503050406030204" pitchFamily="18" charset="0"/>
                          <a:ea typeface="Times New Roman" panose="02020603050405020304" pitchFamily="18" charset="0"/>
                          <a:hlinkClick r:id="rId6"/>
                        </a:rPr>
                        <a:t>aeld</a:t>
                      </a:r>
                      <a:r>
                        <a:rPr lang="da-DK" sz="400" b="1" u="none" strike="noStrike" spc="-10">
                          <a:solidFill>
                            <a:srgbClr val="747676"/>
                          </a:solidFill>
                          <a:effectLst/>
                          <a:latin typeface="Cambria" panose="02040503050406030204" pitchFamily="18" charset="0"/>
                          <a:ea typeface="Times New Roman" panose="02020603050405020304" pitchFamily="18" charset="0"/>
                          <a:hlinkClick r:id="rId6"/>
                        </a:rPr>
                        <a:t>r</a:t>
                      </a:r>
                      <a:r>
                        <a:rPr lang="da-DK" sz="400" b="1" u="none" strike="noStrike">
                          <a:solidFill>
                            <a:srgbClr val="747676"/>
                          </a:solidFill>
                          <a:effectLst/>
                          <a:latin typeface="Cambria" panose="02040503050406030204" pitchFamily="18" charset="0"/>
                          <a:ea typeface="Times New Roman" panose="02020603050405020304" pitchFamily="18" charset="0"/>
                          <a:hlinkClick r:id="rId6"/>
                        </a:rPr>
                        <a:t>efiduse</a:t>
                      </a:r>
                      <a:r>
                        <a:rPr lang="da-DK" sz="400" b="1" u="none" strike="noStrike" spc="-60">
                          <a:solidFill>
                            <a:srgbClr val="747676"/>
                          </a:solidFill>
                          <a:effectLst/>
                          <a:latin typeface="Cambria" panose="02040503050406030204" pitchFamily="18" charset="0"/>
                          <a:ea typeface="Times New Roman" panose="02020603050405020304" pitchFamily="18" charset="0"/>
                          <a:hlinkClick r:id="rId6"/>
                        </a:rPr>
                        <a:t>r</a:t>
                      </a:r>
                      <a:r>
                        <a:rPr lang="da-DK" sz="400" b="1" u="none" strike="noStrike">
                          <a:solidFill>
                            <a:srgbClr val="747676"/>
                          </a:solidFill>
                          <a:effectLst/>
                          <a:latin typeface="Cambria" panose="02040503050406030204" pitchFamily="18" charset="0"/>
                          <a:ea typeface="Times New Roman" panose="02020603050405020304" pitchFamily="18" charset="0"/>
                          <a:hlinkClick r:id="rId6"/>
                        </a:rPr>
                        <a:t>.dk</a:t>
                      </a:r>
                      <a:endParaRPr lang="da-DK" sz="6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400" b="1" u="none" strike="noStrike">
                          <a:solidFill>
                            <a:srgbClr val="747676"/>
                          </a:solidFill>
                          <a:effectLst/>
                          <a:latin typeface="Cambria" panose="02040503050406030204" pitchFamily="18" charset="0"/>
                          <a:ea typeface="Times New Roman" panose="02020603050405020304" pitchFamily="18" charset="0"/>
                          <a:hlinkClick r:id="rId7"/>
                        </a:rPr>
                        <a:t>ww</a:t>
                      </a:r>
                      <a:r>
                        <a:rPr lang="da-DK" sz="400" b="1" u="none" strike="noStrike" spc="-20">
                          <a:solidFill>
                            <a:srgbClr val="747676"/>
                          </a:solidFill>
                          <a:effectLst/>
                          <a:latin typeface="Cambria" panose="02040503050406030204" pitchFamily="18" charset="0"/>
                          <a:ea typeface="Times New Roman" panose="02020603050405020304" pitchFamily="18" charset="0"/>
                          <a:hlinkClick r:id="rId7"/>
                        </a:rPr>
                        <a:t>w</a:t>
                      </a:r>
                      <a:r>
                        <a:rPr lang="da-DK" sz="400" b="1" u="none" strike="noStrike">
                          <a:solidFill>
                            <a:srgbClr val="747676"/>
                          </a:solidFill>
                          <a:effectLst/>
                          <a:latin typeface="Cambria" panose="02040503050406030204" pitchFamily="18" charset="0"/>
                          <a:ea typeface="Times New Roman" panose="02020603050405020304" pitchFamily="18" charset="0"/>
                          <a:hlinkClick r:id="rId7"/>
                        </a:rPr>
                        <a:t>.kla</a:t>
                      </a:r>
                      <a:r>
                        <a:rPr lang="da-DK" sz="400" b="1" u="none" strike="noStrike" spc="-15">
                          <a:solidFill>
                            <a:srgbClr val="747676"/>
                          </a:solidFill>
                          <a:effectLst/>
                          <a:latin typeface="Cambria" panose="02040503050406030204" pitchFamily="18" charset="0"/>
                          <a:ea typeface="Times New Roman" panose="02020603050405020304" pitchFamily="18" charset="0"/>
                          <a:hlinkClick r:id="rId7"/>
                        </a:rPr>
                        <a:t>s</a:t>
                      </a:r>
                      <a:r>
                        <a:rPr lang="da-DK" sz="400" b="1" u="none" strike="noStrike">
                          <a:solidFill>
                            <a:srgbClr val="747676"/>
                          </a:solidFill>
                          <a:effectLst/>
                          <a:latin typeface="Cambria" panose="02040503050406030204" pitchFamily="18" charset="0"/>
                          <a:ea typeface="Times New Roman" panose="02020603050405020304" pitchFamily="18" charset="0"/>
                          <a:hlinkClick r:id="rId7"/>
                        </a:rPr>
                        <a:t>setrivsel.dk</a:t>
                      </a:r>
                      <a:endParaRPr lang="da-DK" sz="600">
                        <a:effectLst/>
                        <a:latin typeface="Times New Roman" panose="02020603050405020304" pitchFamily="18" charset="0"/>
                        <a:ea typeface="Times New Roman" panose="02020603050405020304" pitchFamily="18" charset="0"/>
                      </a:endParaRPr>
                    </a:p>
                    <a:p>
                      <a:pPr>
                        <a:spcBef>
                          <a:spcPts val="35"/>
                        </a:spcBef>
                        <a:spcAft>
                          <a:spcPts val="0"/>
                        </a:spcAft>
                      </a:pPr>
                      <a:r>
                        <a:rPr lang="da-DK" sz="400">
                          <a:effectLst/>
                          <a:latin typeface="Cambria" panose="02040503050406030204" pitchFamily="18" charset="0"/>
                          <a:ea typeface="Times New Roman" panose="02020603050405020304" pitchFamily="18" charset="0"/>
                        </a:rPr>
                        <a:t> Alle de andre gør det! </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4E3"/>
                    </a:solidFill>
                  </a:tcPr>
                </a:tc>
                <a:tc>
                  <a:txBody>
                    <a:bodyPr/>
                    <a:lstStyle/>
                    <a:p>
                      <a:pPr marL="65405" marR="63500">
                        <a:lnSpc>
                          <a:spcPct val="104000"/>
                        </a:lnSpc>
                        <a:spcBef>
                          <a:spcPts val="425"/>
                        </a:spcBef>
                        <a:spcAft>
                          <a:spcPts val="0"/>
                        </a:spcAft>
                      </a:pPr>
                      <a:r>
                        <a:rPr lang="da-DK" sz="400" b="1" spc="-70">
                          <a:solidFill>
                            <a:srgbClr val="121212"/>
                          </a:solidFill>
                          <a:effectLst/>
                          <a:latin typeface="Cambria" panose="02040503050406030204" pitchFamily="18" charset="0"/>
                          <a:ea typeface="Times New Roman" panose="02020603050405020304" pitchFamily="18" charset="0"/>
                        </a:rPr>
                        <a:t>T</a:t>
                      </a:r>
                      <a:r>
                        <a:rPr lang="da-DK" sz="400" b="1">
                          <a:solidFill>
                            <a:srgbClr val="121212"/>
                          </a:solidFill>
                          <a:effectLst/>
                          <a:latin typeface="Cambria" panose="02040503050406030204" pitchFamily="18" charset="0"/>
                          <a:ea typeface="Times New Roman" panose="02020603050405020304" pitchFamily="18" charset="0"/>
                        </a:rPr>
                        <a:t>eamet</a:t>
                      </a:r>
                      <a:r>
                        <a:rPr lang="da-DK" sz="400" b="1" spc="140">
                          <a:solidFill>
                            <a:srgbClr val="121212"/>
                          </a:solidFill>
                          <a:effectLst/>
                          <a:latin typeface="Cambria" panose="02040503050406030204" pitchFamily="18" charset="0"/>
                          <a:ea typeface="Times New Roman" panose="02020603050405020304" pitchFamily="18" charset="0"/>
                        </a:rPr>
                        <a:t> </a:t>
                      </a:r>
                      <a:r>
                        <a:rPr lang="da-DK" sz="400" b="1">
                          <a:solidFill>
                            <a:srgbClr val="121212"/>
                          </a:solidFill>
                          <a:effectLst/>
                          <a:latin typeface="Cambria" panose="02040503050406030204" pitchFamily="18" charset="0"/>
                          <a:ea typeface="Times New Roman" panose="02020603050405020304" pitchFamily="18" charset="0"/>
                        </a:rPr>
                        <a:t>på</a:t>
                      </a:r>
                      <a:r>
                        <a:rPr lang="da-DK" sz="400" b="1" spc="15">
                          <a:solidFill>
                            <a:srgbClr val="121212"/>
                          </a:solidFill>
                          <a:effectLst/>
                          <a:latin typeface="Cambria" panose="02040503050406030204" pitchFamily="18" charset="0"/>
                          <a:ea typeface="Times New Roman" panose="02020603050405020304" pitchFamily="18" charset="0"/>
                        </a:rPr>
                        <a:t> </a:t>
                      </a:r>
                      <a:r>
                        <a:rPr lang="da-DK" sz="400" b="1">
                          <a:solidFill>
                            <a:srgbClr val="121212"/>
                          </a:solidFill>
                          <a:effectLst/>
                          <a:latin typeface="Cambria" panose="02040503050406030204" pitchFamily="18" charset="0"/>
                          <a:ea typeface="Times New Roman" panose="02020603050405020304" pitchFamily="18" charset="0"/>
                        </a:rPr>
                        <a:t>årgan</a:t>
                      </a:r>
                      <a:r>
                        <a:rPr lang="da-DK" sz="400" b="1" spc="-5">
                          <a:solidFill>
                            <a:srgbClr val="121212"/>
                          </a:solidFill>
                          <a:effectLst/>
                          <a:latin typeface="Cambria" panose="02040503050406030204" pitchFamily="18" charset="0"/>
                          <a:ea typeface="Times New Roman" panose="02020603050405020304" pitchFamily="18" charset="0"/>
                        </a:rPr>
                        <a:t>g</a:t>
                      </a:r>
                      <a:r>
                        <a:rPr lang="da-DK" sz="400" b="1">
                          <a:solidFill>
                            <a:srgbClr val="121212"/>
                          </a:solidFill>
                          <a:effectLst/>
                          <a:latin typeface="Cambria" panose="02040503050406030204" pitchFamily="18" charset="0"/>
                          <a:ea typeface="Times New Roman" panose="02020603050405020304" pitchFamily="18" charset="0"/>
                        </a:rPr>
                        <a:t>en </a:t>
                      </a:r>
                      <a:r>
                        <a:rPr lang="da-DK" sz="400">
                          <a:solidFill>
                            <a:srgbClr val="121212"/>
                          </a:solidFill>
                          <a:effectLst/>
                          <a:latin typeface="Cambria" panose="02040503050406030204" pitchFamily="18" charset="0"/>
                          <a:ea typeface="Times New Roman" panose="02020603050405020304" pitchFamily="18" charset="0"/>
                        </a:rPr>
                        <a:t>(kla</a:t>
                      </a:r>
                      <a:r>
                        <a:rPr lang="da-DK" sz="400" spc="-20">
                          <a:solidFill>
                            <a:srgbClr val="121212"/>
                          </a:solidFill>
                          <a:effectLst/>
                          <a:latin typeface="Cambria" panose="02040503050406030204" pitchFamily="18" charset="0"/>
                          <a:ea typeface="Times New Roman" panose="02020603050405020304" pitchFamily="18" charset="0"/>
                        </a:rPr>
                        <a:t>s</a:t>
                      </a:r>
                      <a:r>
                        <a:rPr lang="da-DK" sz="400">
                          <a:solidFill>
                            <a:srgbClr val="121212"/>
                          </a:solidFill>
                          <a:effectLst/>
                          <a:latin typeface="Cambria" panose="02040503050406030204" pitchFamily="18" charset="0"/>
                          <a:ea typeface="Times New Roman" panose="02020603050405020304" pitchFamily="18" charset="0"/>
                        </a:rPr>
                        <a:t>seteamet</a:t>
                      </a:r>
                      <a:r>
                        <a:rPr lang="da-DK" sz="400" spc="-10">
                          <a:solidFill>
                            <a:srgbClr val="121212"/>
                          </a:solidFill>
                          <a:effectLst/>
                          <a:latin typeface="Cambria" panose="02040503050406030204" pitchFamily="18" charset="0"/>
                          <a:ea typeface="Times New Roman" panose="02020603050405020304" pitchFamily="18" charset="0"/>
                        </a:rPr>
                        <a:t> </a:t>
                      </a:r>
                      <a:r>
                        <a:rPr lang="da-DK" sz="300">
                          <a:solidFill>
                            <a:srgbClr val="121212"/>
                          </a:solidFill>
                          <a:effectLst/>
                          <a:latin typeface="Cambria" panose="02040503050406030204" pitchFamily="18" charset="0"/>
                          <a:ea typeface="Times New Roman" panose="02020603050405020304" pitchFamily="18" charset="0"/>
                        </a:rPr>
                        <a:t>(læ</a:t>
                      </a:r>
                      <a:r>
                        <a:rPr lang="da-DK" sz="300" spc="-10">
                          <a:solidFill>
                            <a:srgbClr val="121212"/>
                          </a:solidFill>
                          <a:effectLst/>
                          <a:latin typeface="Cambria" panose="02040503050406030204" pitchFamily="18" charset="0"/>
                          <a:ea typeface="Times New Roman" panose="02020603050405020304" pitchFamily="18" charset="0"/>
                        </a:rPr>
                        <a:t>r</a:t>
                      </a:r>
                      <a:r>
                        <a:rPr lang="da-DK" sz="300">
                          <a:solidFill>
                            <a:srgbClr val="121212"/>
                          </a:solidFill>
                          <a:effectLst/>
                          <a:latin typeface="Cambria" panose="02040503050406030204" pitchFamily="18" charset="0"/>
                          <a:ea typeface="Times New Roman" panose="02020603050405020304" pitchFamily="18" charset="0"/>
                        </a:rPr>
                        <a:t>e</a:t>
                      </a:r>
                      <a:r>
                        <a:rPr lang="da-DK" sz="300" spc="-10">
                          <a:solidFill>
                            <a:srgbClr val="121212"/>
                          </a:solidFill>
                          <a:effectLst/>
                          <a:latin typeface="Cambria" panose="02040503050406030204" pitchFamily="18" charset="0"/>
                          <a:ea typeface="Times New Roman" panose="02020603050405020304" pitchFamily="18" charset="0"/>
                        </a:rPr>
                        <a:t>r</a:t>
                      </a:r>
                      <a:r>
                        <a:rPr lang="da-DK" sz="300">
                          <a:solidFill>
                            <a:srgbClr val="121212"/>
                          </a:solidFill>
                          <a:effectLst/>
                          <a:latin typeface="Cambria" panose="02040503050406030204" pitchFamily="18" charset="0"/>
                          <a:ea typeface="Times New Roman" panose="02020603050405020304" pitchFamily="18" charset="0"/>
                        </a:rPr>
                        <a:t>e</a:t>
                      </a:r>
                      <a:r>
                        <a:rPr lang="da-DK" sz="300" spc="-10">
                          <a:solidFill>
                            <a:srgbClr val="121212"/>
                          </a:solidFill>
                          <a:effectLst/>
                          <a:latin typeface="Cambria" panose="02040503050406030204" pitchFamily="18" charset="0"/>
                          <a:ea typeface="Times New Roman" panose="02020603050405020304" pitchFamily="18" charset="0"/>
                        </a:rPr>
                        <a:t>/</a:t>
                      </a:r>
                      <a:r>
                        <a:rPr lang="da-DK" sz="300">
                          <a:solidFill>
                            <a:srgbClr val="121212"/>
                          </a:solidFill>
                          <a:effectLst/>
                          <a:latin typeface="Cambria" panose="02040503050406030204" pitchFamily="18" charset="0"/>
                          <a:ea typeface="Times New Roman" panose="02020603050405020304" pitchFamily="18" charset="0"/>
                        </a:rPr>
                        <a:t>pæda</a:t>
                      </a:r>
                      <a:r>
                        <a:rPr lang="da-DK" sz="300" spc="-5">
                          <a:solidFill>
                            <a:srgbClr val="121212"/>
                          </a:solidFill>
                          <a:effectLst/>
                          <a:latin typeface="Cambria" panose="02040503050406030204" pitchFamily="18" charset="0"/>
                          <a:ea typeface="Times New Roman" panose="02020603050405020304" pitchFamily="18" charset="0"/>
                        </a:rPr>
                        <a:t>gog</a:t>
                      </a:r>
                      <a:r>
                        <a:rPr lang="da-DK" sz="300">
                          <a:solidFill>
                            <a:srgbClr val="121212"/>
                          </a:solidFill>
                          <a:effectLst/>
                          <a:latin typeface="Cambria" panose="02040503050406030204" pitchFamily="18" charset="0"/>
                          <a:ea typeface="Times New Roman" panose="02020603050405020304" pitchFamily="18" charset="0"/>
                        </a:rPr>
                        <a:t>er)</a:t>
                      </a:r>
                      <a:r>
                        <a:rPr lang="da-DK" sz="400">
                          <a:solidFill>
                            <a:srgbClr val="121212"/>
                          </a:solidFill>
                          <a:effectLst/>
                          <a:latin typeface="Cambria" panose="02040503050406030204" pitchFamily="18" charset="0"/>
                          <a:ea typeface="Times New Roman" panose="02020603050405020304" pitchFamily="18" charset="0"/>
                        </a:rPr>
                        <a:t>, s</a:t>
                      </a:r>
                      <a:r>
                        <a:rPr lang="da-DK" sz="400" spc="-15">
                          <a:solidFill>
                            <a:srgbClr val="121212"/>
                          </a:solidFill>
                          <a:effectLst/>
                          <a:latin typeface="Cambria" panose="02040503050406030204" pitchFamily="18" charset="0"/>
                          <a:ea typeface="Times New Roman" panose="02020603050405020304" pitchFamily="18" charset="0"/>
                        </a:rPr>
                        <a:t>k</a:t>
                      </a:r>
                      <a:r>
                        <a:rPr lang="da-DK" sz="400">
                          <a:solidFill>
                            <a:srgbClr val="121212"/>
                          </a:solidFill>
                          <a:effectLst/>
                          <a:latin typeface="Cambria" panose="02040503050406030204" pitchFamily="18" charset="0"/>
                          <a:ea typeface="Times New Roman" panose="02020603050405020304" pitchFamily="18" charset="0"/>
                        </a:rPr>
                        <a:t>olepæda</a:t>
                      </a:r>
                      <a:r>
                        <a:rPr lang="da-DK" sz="400" spc="-5">
                          <a:solidFill>
                            <a:srgbClr val="121212"/>
                          </a:solidFill>
                          <a:effectLst/>
                          <a:latin typeface="Cambria" panose="02040503050406030204" pitchFamily="18" charset="0"/>
                          <a:ea typeface="Times New Roman" panose="02020603050405020304" pitchFamily="18" charset="0"/>
                        </a:rPr>
                        <a:t>go</a:t>
                      </a:r>
                      <a:r>
                        <a:rPr lang="da-DK" sz="400">
                          <a:solidFill>
                            <a:srgbClr val="121212"/>
                          </a:solidFill>
                          <a:effectLst/>
                          <a:latin typeface="Cambria" panose="02040503050406030204" pitchFamily="18" charset="0"/>
                          <a:ea typeface="Times New Roman" panose="02020603050405020304" pitchFamily="18" charset="0"/>
                        </a:rPr>
                        <a:t>g </a:t>
                      </a:r>
                      <a:r>
                        <a:rPr lang="da-DK" sz="400" spc="-5">
                          <a:solidFill>
                            <a:srgbClr val="121212"/>
                          </a:solidFill>
                          <a:effectLst/>
                          <a:latin typeface="Cambria" panose="02040503050406030204" pitchFamily="18" charset="0"/>
                          <a:ea typeface="Times New Roman" panose="02020603050405020304" pitchFamily="18" charset="0"/>
                        </a:rPr>
                        <a:t>o</a:t>
                      </a:r>
                      <a:r>
                        <a:rPr lang="da-DK" sz="400">
                          <a:solidFill>
                            <a:srgbClr val="121212"/>
                          </a:solidFill>
                          <a:effectLst/>
                          <a:latin typeface="Cambria" panose="02040503050406030204" pitchFamily="18" charset="0"/>
                          <a:ea typeface="Times New Roman" panose="02020603050405020304" pitchFamily="18" charset="0"/>
                        </a:rPr>
                        <a:t>g</a:t>
                      </a:r>
                      <a:r>
                        <a:rPr lang="da-DK" sz="400" spc="80">
                          <a:solidFill>
                            <a:srgbClr val="121212"/>
                          </a:solidFill>
                          <a:effectLst/>
                          <a:latin typeface="Cambria" panose="02040503050406030204" pitchFamily="18" charset="0"/>
                          <a:ea typeface="Times New Roman" panose="02020603050405020304" pitchFamily="18" charset="0"/>
                        </a:rPr>
                        <a:t> </a:t>
                      </a:r>
                      <a:r>
                        <a:rPr lang="da-DK" sz="400" spc="-20">
                          <a:solidFill>
                            <a:srgbClr val="121212"/>
                          </a:solidFill>
                          <a:effectLst/>
                          <a:latin typeface="Cambria" panose="02040503050406030204" pitchFamily="18" charset="0"/>
                          <a:ea typeface="Times New Roman" panose="02020603050405020304" pitchFamily="18" charset="0"/>
                        </a:rPr>
                        <a:t>S</a:t>
                      </a:r>
                      <a:r>
                        <a:rPr lang="da-DK" sz="400">
                          <a:solidFill>
                            <a:srgbClr val="121212"/>
                          </a:solidFill>
                          <a:effectLst/>
                          <a:latin typeface="Cambria" panose="02040503050406030204" pitchFamily="18" charset="0"/>
                          <a:ea typeface="Times New Roman" panose="02020603050405020304" pitchFamily="18" charset="0"/>
                        </a:rPr>
                        <a:t>SP-</a:t>
                      </a:r>
                      <a:r>
                        <a:rPr lang="da-DK" sz="400" spc="-15">
                          <a:solidFill>
                            <a:srgbClr val="121212"/>
                          </a:solidFill>
                          <a:effectLst/>
                          <a:latin typeface="Cambria" panose="02040503050406030204" pitchFamily="18" charset="0"/>
                          <a:ea typeface="Times New Roman" panose="02020603050405020304" pitchFamily="18" charset="0"/>
                        </a:rPr>
                        <a:t>k</a:t>
                      </a:r>
                      <a:r>
                        <a:rPr lang="da-DK" sz="400">
                          <a:solidFill>
                            <a:srgbClr val="121212"/>
                          </a:solidFill>
                          <a:effectLst/>
                          <a:latin typeface="Cambria" panose="02040503050406030204" pitchFamily="18" charset="0"/>
                          <a:ea typeface="Times New Roman" panose="02020603050405020304" pitchFamily="18" charset="0"/>
                        </a:rPr>
                        <a:t>ontak</a:t>
                      </a:r>
                      <a:r>
                        <a:rPr lang="da-DK" sz="400" spc="-5">
                          <a:solidFill>
                            <a:srgbClr val="121212"/>
                          </a:solidFill>
                          <a:effectLst/>
                          <a:latin typeface="Cambria" panose="02040503050406030204" pitchFamily="18" charset="0"/>
                          <a:ea typeface="Times New Roman" panose="02020603050405020304" pitchFamily="18" charset="0"/>
                        </a:rPr>
                        <a:t>t</a:t>
                      </a:r>
                      <a:r>
                        <a:rPr lang="da-DK" sz="400">
                          <a:solidFill>
                            <a:srgbClr val="121212"/>
                          </a:solidFill>
                          <a:effectLst/>
                          <a:latin typeface="Cambria" panose="02040503050406030204" pitchFamily="18" charset="0"/>
                          <a:ea typeface="Times New Roman" panose="02020603050405020304" pitchFamily="18" charset="0"/>
                        </a:rPr>
                        <a:t>- læ</a:t>
                      </a:r>
                      <a:r>
                        <a:rPr lang="da-DK" sz="400" spc="-10">
                          <a:solidFill>
                            <a:srgbClr val="121212"/>
                          </a:solidFill>
                          <a:effectLst/>
                          <a:latin typeface="Cambria" panose="02040503050406030204" pitchFamily="18" charset="0"/>
                          <a:ea typeface="Times New Roman" panose="02020603050405020304" pitchFamily="18" charset="0"/>
                        </a:rPr>
                        <a:t>r</a:t>
                      </a:r>
                      <a:r>
                        <a:rPr lang="da-DK" sz="400">
                          <a:solidFill>
                            <a:srgbClr val="121212"/>
                          </a:solidFill>
                          <a:effectLst/>
                          <a:latin typeface="Cambria" panose="02040503050406030204" pitchFamily="18" charset="0"/>
                          <a:ea typeface="Times New Roman" panose="02020603050405020304" pitchFamily="18" charset="0"/>
                        </a:rPr>
                        <a:t>e</a:t>
                      </a:r>
                      <a:r>
                        <a:rPr lang="da-DK" sz="400" spc="-55">
                          <a:solidFill>
                            <a:srgbClr val="121212"/>
                          </a:solidFill>
                          <a:effectLst/>
                          <a:latin typeface="Cambria" panose="02040503050406030204" pitchFamily="18" charset="0"/>
                          <a:ea typeface="Times New Roman" panose="02020603050405020304" pitchFamily="18" charset="0"/>
                        </a:rPr>
                        <a:t>r</a:t>
                      </a:r>
                      <a:r>
                        <a:rPr lang="da-DK" sz="400">
                          <a:solidFill>
                            <a:srgbClr val="121212"/>
                          </a:solidFill>
                          <a:effectLst/>
                          <a:latin typeface="Cambria" panose="02040503050406030204" pitchFamily="18" charset="0"/>
                          <a:ea typeface="Times New Roman" panose="02020603050405020304" pitchFamily="18" charset="0"/>
                        </a:rPr>
                        <a:t>,</a:t>
                      </a:r>
                      <a:r>
                        <a:rPr lang="da-DK" sz="400" spc="-10">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AK</a:t>
                      </a:r>
                      <a:r>
                        <a:rPr lang="da-DK" sz="400" spc="-50">
                          <a:solidFill>
                            <a:srgbClr val="121212"/>
                          </a:solidFill>
                          <a:effectLst/>
                          <a:latin typeface="Cambria" panose="02040503050406030204" pitchFamily="18" charset="0"/>
                          <a:ea typeface="Times New Roman" panose="02020603050405020304" pitchFamily="18" charset="0"/>
                        </a:rPr>
                        <a:t>T</a:t>
                      </a:r>
                      <a:r>
                        <a:rPr lang="da-DK" sz="400">
                          <a:solidFill>
                            <a:srgbClr val="121212"/>
                          </a:solidFill>
                          <a:effectLst/>
                          <a:latin typeface="Cambria" panose="02040503050406030204" pitchFamily="18" charset="0"/>
                          <a:ea typeface="Times New Roman" panose="02020603050405020304" pitchFamily="18" charset="0"/>
                        </a:rPr>
                        <a:t>/</a:t>
                      </a:r>
                      <a:r>
                        <a:rPr lang="da-DK" sz="400" spc="-10">
                          <a:solidFill>
                            <a:srgbClr val="121212"/>
                          </a:solidFill>
                          <a:effectLst/>
                          <a:latin typeface="Cambria" panose="02040503050406030204" pitchFamily="18" charset="0"/>
                          <a:ea typeface="Times New Roman" panose="02020603050405020304" pitchFamily="18" charset="0"/>
                        </a:rPr>
                        <a:t>R</a:t>
                      </a:r>
                      <a:r>
                        <a:rPr lang="da-DK" sz="400">
                          <a:solidFill>
                            <a:srgbClr val="121212"/>
                          </a:solidFill>
                          <a:effectLst/>
                          <a:latin typeface="Cambria" panose="02040503050406030204" pitchFamily="18" charset="0"/>
                          <a:ea typeface="Times New Roman" panose="02020603050405020304" pitchFamily="18" charset="0"/>
                        </a:rPr>
                        <a:t>elationsmedarbejder)</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4E3"/>
                    </a:solidFill>
                  </a:tcPr>
                </a:tc>
                <a:tc>
                  <a:txBody>
                    <a:bodyPr/>
                    <a:lstStyle/>
                    <a:p>
                      <a:pPr marL="65405" marR="142240">
                        <a:lnSpc>
                          <a:spcPct val="104000"/>
                        </a:lnSpc>
                        <a:spcBef>
                          <a:spcPts val="430"/>
                        </a:spcBef>
                        <a:spcAft>
                          <a:spcPts val="0"/>
                        </a:spcAft>
                      </a:pPr>
                      <a:r>
                        <a:rPr lang="da-DK" sz="400" spc="-20">
                          <a:solidFill>
                            <a:srgbClr val="121212"/>
                          </a:solidFill>
                          <a:effectLst/>
                          <a:latin typeface="Cambria" panose="02040503050406030204" pitchFamily="18" charset="0"/>
                          <a:ea typeface="Times New Roman" panose="02020603050405020304" pitchFamily="18" charset="0"/>
                        </a:rPr>
                        <a:t>S</a:t>
                      </a:r>
                      <a:r>
                        <a:rPr lang="da-DK" sz="400">
                          <a:solidFill>
                            <a:srgbClr val="121212"/>
                          </a:solidFill>
                          <a:effectLst/>
                          <a:latin typeface="Cambria" panose="02040503050406030204" pitchFamily="18" charset="0"/>
                          <a:ea typeface="Times New Roman" panose="02020603050405020304" pitchFamily="18" charset="0"/>
                        </a:rPr>
                        <a:t>SP</a:t>
                      </a:r>
                      <a:r>
                        <a:rPr lang="da-DK" sz="400" spc="20">
                          <a:solidFill>
                            <a:srgbClr val="121212"/>
                          </a:solidFill>
                          <a:effectLst/>
                          <a:latin typeface="Cambria" panose="02040503050406030204" pitchFamily="18" charset="0"/>
                          <a:ea typeface="Times New Roman" panose="02020603050405020304" pitchFamily="18" charset="0"/>
                        </a:rPr>
                        <a:t> </a:t>
                      </a:r>
                      <a:r>
                        <a:rPr lang="da-DK" sz="400" spc="-5">
                          <a:solidFill>
                            <a:srgbClr val="121212"/>
                          </a:solidFill>
                          <a:effectLst/>
                          <a:latin typeface="Cambria" panose="02040503050406030204" pitchFamily="18" charset="0"/>
                          <a:ea typeface="Times New Roman" panose="02020603050405020304" pitchFamily="18" charset="0"/>
                        </a:rPr>
                        <a:t>k</a:t>
                      </a:r>
                      <a:r>
                        <a:rPr lang="da-DK" sz="400">
                          <a:solidFill>
                            <a:srgbClr val="121212"/>
                          </a:solidFill>
                          <a:effectLst/>
                          <a:latin typeface="Cambria" panose="02040503050406030204" pitchFamily="18" charset="0"/>
                          <a:ea typeface="Times New Roman" panose="02020603050405020304" pitchFamily="18" charset="0"/>
                        </a:rPr>
                        <a:t>an</a:t>
                      </a:r>
                      <a:r>
                        <a:rPr lang="da-DK" sz="400" spc="-10">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bestilles</a:t>
                      </a:r>
                      <a:r>
                        <a:rPr lang="da-DK" sz="400" spc="110">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til: </a:t>
                      </a:r>
                      <a:r>
                        <a:rPr lang="da-DK" sz="400" spc="-15">
                          <a:solidFill>
                            <a:srgbClr val="121212"/>
                          </a:solidFill>
                          <a:effectLst/>
                          <a:latin typeface="Cambria" panose="02040503050406030204" pitchFamily="18" charset="0"/>
                          <a:ea typeface="Times New Roman" panose="02020603050405020304" pitchFamily="18" charset="0"/>
                        </a:rPr>
                        <a:t>f</a:t>
                      </a:r>
                      <a:r>
                        <a:rPr lang="da-DK" sz="400">
                          <a:solidFill>
                            <a:srgbClr val="121212"/>
                          </a:solidFill>
                          <a:effectLst/>
                          <a:latin typeface="Cambria" panose="02040503050406030204" pitchFamily="18" charset="0"/>
                          <a:ea typeface="Times New Roman" panose="02020603050405020304" pitchFamily="18" charset="0"/>
                        </a:rPr>
                        <a:t>o</a:t>
                      </a:r>
                      <a:r>
                        <a:rPr lang="da-DK" sz="400" spc="-5">
                          <a:solidFill>
                            <a:srgbClr val="121212"/>
                          </a:solidFill>
                          <a:effectLst/>
                          <a:latin typeface="Cambria" panose="02040503050406030204" pitchFamily="18" charset="0"/>
                          <a:ea typeface="Times New Roman" panose="02020603050405020304" pitchFamily="18" charset="0"/>
                        </a:rPr>
                        <a:t>r</a:t>
                      </a:r>
                      <a:r>
                        <a:rPr lang="da-DK" sz="400">
                          <a:solidFill>
                            <a:srgbClr val="121212"/>
                          </a:solidFill>
                          <a:effectLst/>
                          <a:latin typeface="Cambria" panose="02040503050406030204" pitchFamily="18" charset="0"/>
                          <a:ea typeface="Times New Roman" panose="02020603050405020304" pitchFamily="18" charset="0"/>
                        </a:rPr>
                        <a:t>æld</a:t>
                      </a:r>
                      <a:r>
                        <a:rPr lang="da-DK" sz="400" spc="-10">
                          <a:solidFill>
                            <a:srgbClr val="121212"/>
                          </a:solidFill>
                          <a:effectLst/>
                          <a:latin typeface="Cambria" panose="02040503050406030204" pitchFamily="18" charset="0"/>
                          <a:ea typeface="Times New Roman" panose="02020603050405020304" pitchFamily="18" charset="0"/>
                        </a:rPr>
                        <a:t>r</a:t>
                      </a:r>
                      <a:r>
                        <a:rPr lang="da-DK" sz="400">
                          <a:solidFill>
                            <a:srgbClr val="121212"/>
                          </a:solidFill>
                          <a:effectLst/>
                          <a:latin typeface="Cambria" panose="02040503050406030204" pitchFamily="18" charset="0"/>
                          <a:ea typeface="Times New Roman" panose="02020603050405020304" pitchFamily="18" charset="0"/>
                        </a:rPr>
                        <a:t>emøde</a:t>
                      </a:r>
                      <a:r>
                        <a:rPr lang="da-DK" sz="400" spc="-55">
                          <a:solidFill>
                            <a:srgbClr val="121212"/>
                          </a:solidFill>
                          <a:effectLst/>
                          <a:latin typeface="Cambria" panose="02040503050406030204" pitchFamily="18" charset="0"/>
                          <a:ea typeface="Times New Roman" panose="02020603050405020304" pitchFamily="18" charset="0"/>
                        </a:rPr>
                        <a:t>r</a:t>
                      </a:r>
                      <a:r>
                        <a:rPr lang="da-DK" sz="400">
                          <a:solidFill>
                            <a:srgbClr val="121212"/>
                          </a:solidFill>
                          <a:effectLst/>
                          <a:latin typeface="Cambria" panose="02040503050406030204" pitchFamily="18" charset="0"/>
                          <a:ea typeface="Times New Roman" panose="02020603050405020304" pitchFamily="18" charset="0"/>
                        </a:rPr>
                        <a:t>,</a:t>
                      </a:r>
                      <a:r>
                        <a:rPr lang="da-DK" sz="400" spc="-10">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ca</a:t>
                      </a:r>
                      <a:r>
                        <a:rPr lang="da-DK" sz="400" spc="-15">
                          <a:solidFill>
                            <a:srgbClr val="121212"/>
                          </a:solidFill>
                          <a:effectLst/>
                          <a:latin typeface="Cambria" panose="02040503050406030204" pitchFamily="18" charset="0"/>
                          <a:ea typeface="Times New Roman" panose="02020603050405020304" pitchFamily="18" charset="0"/>
                        </a:rPr>
                        <a:t>f</a:t>
                      </a:r>
                      <a:r>
                        <a:rPr lang="da-DK" sz="400">
                          <a:solidFill>
                            <a:srgbClr val="121212"/>
                          </a:solidFill>
                          <a:effectLst/>
                          <a:latin typeface="Cambria" panose="02040503050406030204" pitchFamily="18" charset="0"/>
                          <a:ea typeface="Times New Roman" panose="02020603050405020304" pitchFamily="18" charset="0"/>
                        </a:rPr>
                        <a:t>e- seminar</a:t>
                      </a:r>
                      <a:r>
                        <a:rPr lang="da-DK" sz="400" spc="-35">
                          <a:solidFill>
                            <a:srgbClr val="121212"/>
                          </a:solidFill>
                          <a:effectLst/>
                          <a:latin typeface="Cambria" panose="02040503050406030204" pitchFamily="18" charset="0"/>
                          <a:ea typeface="Times New Roman" panose="02020603050405020304" pitchFamily="18" charset="0"/>
                        </a:rPr>
                        <a:t> </a:t>
                      </a:r>
                      <a:r>
                        <a:rPr lang="da-DK" sz="400" spc="-15">
                          <a:solidFill>
                            <a:srgbClr val="121212"/>
                          </a:solidFill>
                          <a:effectLst/>
                          <a:latin typeface="Cambria" panose="02040503050406030204" pitchFamily="18" charset="0"/>
                          <a:ea typeface="Times New Roman" panose="02020603050405020304" pitchFamily="18" charset="0"/>
                        </a:rPr>
                        <a:t>f</a:t>
                      </a:r>
                      <a:r>
                        <a:rPr lang="da-DK" sz="400">
                          <a:solidFill>
                            <a:srgbClr val="121212"/>
                          </a:solidFill>
                          <a:effectLst/>
                          <a:latin typeface="Cambria" panose="02040503050406030204" pitchFamily="18" charset="0"/>
                          <a:ea typeface="Times New Roman" panose="02020603050405020304" pitchFamily="18" charset="0"/>
                        </a:rPr>
                        <a:t>or</a:t>
                      </a:r>
                      <a:r>
                        <a:rPr lang="da-DK" sz="400" spc="90">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8.kla</a:t>
                      </a:r>
                      <a:r>
                        <a:rPr lang="da-DK" sz="400" spc="-20">
                          <a:solidFill>
                            <a:srgbClr val="121212"/>
                          </a:solidFill>
                          <a:effectLst/>
                          <a:latin typeface="Cambria" panose="02040503050406030204" pitchFamily="18" charset="0"/>
                          <a:ea typeface="Times New Roman" panose="02020603050405020304" pitchFamily="18" charset="0"/>
                        </a:rPr>
                        <a:t>s</a:t>
                      </a:r>
                      <a:r>
                        <a:rPr lang="da-DK" sz="400">
                          <a:solidFill>
                            <a:srgbClr val="121212"/>
                          </a:solidFill>
                          <a:effectLst/>
                          <a:latin typeface="Cambria" panose="02040503050406030204" pitchFamily="18" charset="0"/>
                          <a:ea typeface="Times New Roman" panose="02020603050405020304" pitchFamily="18" charset="0"/>
                        </a:rPr>
                        <a:t>se </a:t>
                      </a:r>
                      <a:r>
                        <a:rPr lang="da-DK" sz="400" spc="-5">
                          <a:solidFill>
                            <a:srgbClr val="121212"/>
                          </a:solidFill>
                          <a:effectLst/>
                          <a:latin typeface="Cambria" panose="02040503050406030204" pitchFamily="18" charset="0"/>
                          <a:ea typeface="Times New Roman" panose="02020603050405020304" pitchFamily="18" charset="0"/>
                        </a:rPr>
                        <a:t>o</a:t>
                      </a:r>
                      <a:r>
                        <a:rPr lang="da-DK" sz="400">
                          <a:solidFill>
                            <a:srgbClr val="121212"/>
                          </a:solidFill>
                          <a:effectLst/>
                          <a:latin typeface="Cambria" panose="02040503050406030204" pitchFamily="18" charset="0"/>
                          <a:ea typeface="Times New Roman" panose="02020603050405020304" pitchFamily="18" charset="0"/>
                        </a:rPr>
                        <a:t>g</a:t>
                      </a:r>
                      <a:r>
                        <a:rPr lang="da-DK" sz="400" spc="80">
                          <a:solidFill>
                            <a:srgbClr val="121212"/>
                          </a:solidFill>
                          <a:effectLst/>
                          <a:latin typeface="Cambria" panose="02040503050406030204" pitchFamily="18" charset="0"/>
                          <a:ea typeface="Times New Roman" panose="02020603050405020304" pitchFamily="18" charset="0"/>
                        </a:rPr>
                        <a:t> </a:t>
                      </a:r>
                      <a:r>
                        <a:rPr lang="da-DK" sz="400" spc="-15">
                          <a:solidFill>
                            <a:srgbClr val="121212"/>
                          </a:solidFill>
                          <a:effectLst/>
                          <a:latin typeface="Cambria" panose="02040503050406030204" pitchFamily="18" charset="0"/>
                          <a:ea typeface="Times New Roman" panose="02020603050405020304" pitchFamily="18" charset="0"/>
                        </a:rPr>
                        <a:t>f</a:t>
                      </a:r>
                      <a:r>
                        <a:rPr lang="da-DK" sz="400">
                          <a:solidFill>
                            <a:srgbClr val="121212"/>
                          </a:solidFill>
                          <a:effectLst/>
                          <a:latin typeface="Cambria" panose="02040503050406030204" pitchFamily="18" charset="0"/>
                          <a:ea typeface="Times New Roman" panose="02020603050405020304" pitchFamily="18" charset="0"/>
                        </a:rPr>
                        <a:t>o</a:t>
                      </a:r>
                      <a:r>
                        <a:rPr lang="da-DK" sz="400" spc="-10">
                          <a:solidFill>
                            <a:srgbClr val="121212"/>
                          </a:solidFill>
                          <a:effectLst/>
                          <a:latin typeface="Cambria" panose="02040503050406030204" pitchFamily="18" charset="0"/>
                          <a:ea typeface="Times New Roman" panose="02020603050405020304" pitchFamily="18" charset="0"/>
                        </a:rPr>
                        <a:t>r</a:t>
                      </a:r>
                      <a:r>
                        <a:rPr lang="da-DK" sz="400">
                          <a:solidFill>
                            <a:srgbClr val="121212"/>
                          </a:solidFill>
                          <a:effectLst/>
                          <a:latin typeface="Cambria" panose="02040503050406030204" pitchFamily="18" charset="0"/>
                          <a:ea typeface="Times New Roman" panose="02020603050405020304" pitchFamily="18" charset="0"/>
                        </a:rPr>
                        <a:t>e</a:t>
                      </a:r>
                      <a:r>
                        <a:rPr lang="da-DK" sz="400" spc="-5">
                          <a:solidFill>
                            <a:srgbClr val="121212"/>
                          </a:solidFill>
                          <a:effectLst/>
                          <a:latin typeface="Cambria" panose="02040503050406030204" pitchFamily="18" charset="0"/>
                          <a:ea typeface="Times New Roman" panose="02020603050405020304" pitchFamily="18" charset="0"/>
                        </a:rPr>
                        <a:t>b</a:t>
                      </a:r>
                      <a:r>
                        <a:rPr lang="da-DK" sz="400">
                          <a:solidFill>
                            <a:srgbClr val="121212"/>
                          </a:solidFill>
                          <a:effectLst/>
                          <a:latin typeface="Cambria" panose="02040503050406030204" pitchFamily="18" charset="0"/>
                          <a:ea typeface="Times New Roman" panose="02020603050405020304" pitchFamily="18" charset="0"/>
                        </a:rPr>
                        <a:t>yg</a:t>
                      </a:r>
                      <a:r>
                        <a:rPr lang="da-DK" sz="400" spc="-5">
                          <a:solidFill>
                            <a:srgbClr val="121212"/>
                          </a:solidFill>
                          <a:effectLst/>
                          <a:latin typeface="Cambria" panose="02040503050406030204" pitchFamily="18" charset="0"/>
                          <a:ea typeface="Times New Roman" panose="02020603050405020304" pitchFamily="18" charset="0"/>
                        </a:rPr>
                        <a:t>g</a:t>
                      </a:r>
                      <a:r>
                        <a:rPr lang="da-DK" sz="400">
                          <a:solidFill>
                            <a:srgbClr val="121212"/>
                          </a:solidFill>
                          <a:effectLst/>
                          <a:latin typeface="Cambria" panose="02040503050406030204" pitchFamily="18" charset="0"/>
                          <a:ea typeface="Times New Roman" panose="02020603050405020304" pitchFamily="18" charset="0"/>
                        </a:rPr>
                        <a:t>ende </a:t>
                      </a:r>
                      <a:r>
                        <a:rPr lang="da-DK" sz="400" spc="-15">
                          <a:solidFill>
                            <a:srgbClr val="121212"/>
                          </a:solidFill>
                          <a:effectLst/>
                          <a:latin typeface="Cambria" panose="02040503050406030204" pitchFamily="18" charset="0"/>
                          <a:ea typeface="Times New Roman" panose="02020603050405020304" pitchFamily="18" charset="0"/>
                        </a:rPr>
                        <a:t>f</a:t>
                      </a:r>
                      <a:r>
                        <a:rPr lang="da-DK" sz="400">
                          <a:solidFill>
                            <a:srgbClr val="121212"/>
                          </a:solidFill>
                          <a:effectLst/>
                          <a:latin typeface="Cambria" panose="02040503050406030204" pitchFamily="18" charset="0"/>
                          <a:ea typeface="Times New Roman" panose="02020603050405020304" pitchFamily="18" charset="0"/>
                        </a:rPr>
                        <a:t>o</a:t>
                      </a:r>
                      <a:r>
                        <a:rPr lang="da-DK" sz="400" spc="-5">
                          <a:solidFill>
                            <a:srgbClr val="121212"/>
                          </a:solidFill>
                          <a:effectLst/>
                          <a:latin typeface="Cambria" panose="02040503050406030204" pitchFamily="18" charset="0"/>
                          <a:ea typeface="Times New Roman" panose="02020603050405020304" pitchFamily="18" charset="0"/>
                        </a:rPr>
                        <a:t>r</a:t>
                      </a:r>
                      <a:r>
                        <a:rPr lang="da-DK" sz="400">
                          <a:solidFill>
                            <a:srgbClr val="121212"/>
                          </a:solidFill>
                          <a:effectLst/>
                          <a:latin typeface="Cambria" panose="02040503050406030204" pitchFamily="18" charset="0"/>
                          <a:ea typeface="Times New Roman" panose="02020603050405020304" pitchFamily="18" charset="0"/>
                        </a:rPr>
                        <a:t>æld</a:t>
                      </a:r>
                      <a:r>
                        <a:rPr lang="da-DK" sz="400" spc="-10">
                          <a:solidFill>
                            <a:srgbClr val="121212"/>
                          </a:solidFill>
                          <a:effectLst/>
                          <a:latin typeface="Cambria" panose="02040503050406030204" pitchFamily="18" charset="0"/>
                          <a:ea typeface="Times New Roman" panose="02020603050405020304" pitchFamily="18" charset="0"/>
                        </a:rPr>
                        <a:t>r</a:t>
                      </a:r>
                      <a:r>
                        <a:rPr lang="da-DK" sz="400">
                          <a:solidFill>
                            <a:srgbClr val="121212"/>
                          </a:solidFill>
                          <a:effectLst/>
                          <a:latin typeface="Cambria" panose="02040503050406030204" pitchFamily="18" charset="0"/>
                          <a:ea typeface="Times New Roman" panose="02020603050405020304" pitchFamily="18" charset="0"/>
                        </a:rPr>
                        <a:t>emøde</a:t>
                      </a:r>
                      <a:r>
                        <a:rPr lang="da-DK" sz="400" spc="-30">
                          <a:solidFill>
                            <a:srgbClr val="121212"/>
                          </a:solidFill>
                          <a:effectLst/>
                          <a:latin typeface="Cambria" panose="02040503050406030204" pitchFamily="18" charset="0"/>
                          <a:ea typeface="Times New Roman" panose="02020603050405020304" pitchFamily="18" charset="0"/>
                        </a:rPr>
                        <a:t> </a:t>
                      </a:r>
                      <a:r>
                        <a:rPr lang="da-DK" sz="400" spc="-15">
                          <a:solidFill>
                            <a:srgbClr val="121212"/>
                          </a:solidFill>
                          <a:effectLst/>
                          <a:latin typeface="Cambria" panose="02040503050406030204" pitchFamily="18" charset="0"/>
                          <a:ea typeface="Times New Roman" panose="02020603050405020304" pitchFamily="18" charset="0"/>
                        </a:rPr>
                        <a:t>f</a:t>
                      </a:r>
                      <a:r>
                        <a:rPr lang="da-DK" sz="400">
                          <a:solidFill>
                            <a:srgbClr val="121212"/>
                          </a:solidFill>
                          <a:effectLst/>
                          <a:latin typeface="Cambria" panose="02040503050406030204" pitchFamily="18" charset="0"/>
                          <a:ea typeface="Times New Roman" panose="02020603050405020304" pitchFamily="18" charset="0"/>
                        </a:rPr>
                        <a:t>or</a:t>
                      </a:r>
                      <a:endParaRPr lang="da-DK" sz="600">
                        <a:effectLst/>
                        <a:latin typeface="Times New Roman" panose="02020603050405020304" pitchFamily="18" charset="0"/>
                        <a:ea typeface="Times New Roman" panose="02020603050405020304" pitchFamily="18" charset="0"/>
                      </a:endParaRPr>
                    </a:p>
                    <a:p>
                      <a:pPr marL="65405">
                        <a:spcAft>
                          <a:spcPts val="0"/>
                        </a:spcAft>
                      </a:pPr>
                      <a:r>
                        <a:rPr lang="en-US" sz="400">
                          <a:solidFill>
                            <a:srgbClr val="121212"/>
                          </a:solidFill>
                          <a:effectLst/>
                          <a:latin typeface="Cambria" panose="02040503050406030204" pitchFamily="18" charset="0"/>
                          <a:ea typeface="Times New Roman" panose="02020603050405020304" pitchFamily="18" charset="0"/>
                        </a:rPr>
                        <a:t>7.</a:t>
                      </a:r>
                      <a:r>
                        <a:rPr lang="en-US" sz="400" spc="55">
                          <a:solidFill>
                            <a:srgbClr val="121212"/>
                          </a:solidFill>
                          <a:effectLst/>
                          <a:latin typeface="Cambria" panose="02040503050406030204" pitchFamily="18" charset="0"/>
                          <a:ea typeface="Times New Roman" panose="02020603050405020304" pitchFamily="18" charset="0"/>
                        </a:rPr>
                        <a:t> </a:t>
                      </a:r>
                      <a:r>
                        <a:rPr lang="en-US" sz="400">
                          <a:solidFill>
                            <a:srgbClr val="121212"/>
                          </a:solidFill>
                          <a:effectLst/>
                          <a:latin typeface="Cambria" panose="02040503050406030204" pitchFamily="18" charset="0"/>
                          <a:ea typeface="Times New Roman" panose="02020603050405020304" pitchFamily="18" charset="0"/>
                        </a:rPr>
                        <a:t>kla</a:t>
                      </a:r>
                      <a:r>
                        <a:rPr lang="en-US" sz="400" spc="-20">
                          <a:solidFill>
                            <a:srgbClr val="121212"/>
                          </a:solidFill>
                          <a:effectLst/>
                          <a:latin typeface="Cambria" panose="02040503050406030204" pitchFamily="18" charset="0"/>
                          <a:ea typeface="Times New Roman" panose="02020603050405020304" pitchFamily="18" charset="0"/>
                        </a:rPr>
                        <a:t>s</a:t>
                      </a:r>
                      <a:r>
                        <a:rPr lang="en-US" sz="400">
                          <a:solidFill>
                            <a:srgbClr val="121212"/>
                          </a:solidFill>
                          <a:effectLst/>
                          <a:latin typeface="Cambria" panose="02040503050406030204" pitchFamily="18" charset="0"/>
                          <a:ea typeface="Times New Roman" panose="02020603050405020304" pitchFamily="18" charset="0"/>
                        </a:rPr>
                        <a:t>se</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4E3"/>
                    </a:solidFill>
                  </a:tcPr>
                </a:tc>
                <a:extLst>
                  <a:ext uri="{0D108BD9-81ED-4DB2-BD59-A6C34878D82A}">
                    <a16:rowId xmlns:a16="http://schemas.microsoft.com/office/drawing/2014/main" val="1370487553"/>
                  </a:ext>
                </a:extLst>
              </a:tr>
              <a:tr h="932823">
                <a:tc>
                  <a:txBody>
                    <a:bodyPr/>
                    <a:lstStyle/>
                    <a:p>
                      <a:pPr marL="65405" marR="351790">
                        <a:lnSpc>
                          <a:spcPct val="104000"/>
                        </a:lnSpc>
                        <a:spcBef>
                          <a:spcPts val="430"/>
                        </a:spcBef>
                        <a:spcAft>
                          <a:spcPts val="0"/>
                        </a:spcAft>
                      </a:pPr>
                      <a:r>
                        <a:rPr lang="en-US" sz="400" b="1">
                          <a:solidFill>
                            <a:srgbClr val="121212"/>
                          </a:solidFill>
                          <a:effectLst/>
                          <a:latin typeface="Cambria" panose="02040503050406030204" pitchFamily="18" charset="0"/>
                          <a:ea typeface="Times New Roman" panose="02020603050405020304" pitchFamily="18" charset="0"/>
                        </a:rPr>
                        <a:t>Digitale</a:t>
                      </a:r>
                      <a:r>
                        <a:rPr lang="en-US" sz="400" b="1" spc="-25">
                          <a:solidFill>
                            <a:srgbClr val="121212"/>
                          </a:solidFill>
                          <a:effectLst/>
                          <a:latin typeface="Cambria" panose="02040503050406030204" pitchFamily="18" charset="0"/>
                          <a:ea typeface="Times New Roman" panose="02020603050405020304" pitchFamily="18" charset="0"/>
                        </a:rPr>
                        <a:t> </a:t>
                      </a:r>
                      <a:r>
                        <a:rPr lang="en-US" sz="400" b="1">
                          <a:solidFill>
                            <a:srgbClr val="121212"/>
                          </a:solidFill>
                          <a:effectLst/>
                          <a:latin typeface="Cambria" panose="02040503050406030204" pitchFamily="18" charset="0"/>
                          <a:ea typeface="Times New Roman" panose="02020603050405020304" pitchFamily="18" charset="0"/>
                        </a:rPr>
                        <a:t>medie</a:t>
                      </a:r>
                      <a:r>
                        <a:rPr lang="en-US" sz="400" b="1" spc="-55">
                          <a:solidFill>
                            <a:srgbClr val="121212"/>
                          </a:solidFill>
                          <a:effectLst/>
                          <a:latin typeface="Cambria" panose="02040503050406030204" pitchFamily="18" charset="0"/>
                          <a:ea typeface="Times New Roman" panose="02020603050405020304" pitchFamily="18" charset="0"/>
                        </a:rPr>
                        <a:t>r</a:t>
                      </a:r>
                      <a:r>
                        <a:rPr lang="en-US" sz="400" b="1">
                          <a:solidFill>
                            <a:srgbClr val="121212"/>
                          </a:solidFill>
                          <a:effectLst/>
                          <a:latin typeface="Cambria" panose="02040503050406030204" pitchFamily="18" charset="0"/>
                          <a:ea typeface="Times New Roman" panose="02020603050405020304" pitchFamily="18" charset="0"/>
                        </a:rPr>
                        <a:t>, etik,</a:t>
                      </a:r>
                      <a:r>
                        <a:rPr lang="en-US" sz="400" b="1" spc="110">
                          <a:solidFill>
                            <a:srgbClr val="121212"/>
                          </a:solidFill>
                          <a:effectLst/>
                          <a:latin typeface="Cambria" panose="02040503050406030204" pitchFamily="18" charset="0"/>
                          <a:ea typeface="Times New Roman" panose="02020603050405020304" pitchFamily="18" charset="0"/>
                        </a:rPr>
                        <a:t> </a:t>
                      </a:r>
                      <a:r>
                        <a:rPr lang="en-US" sz="400" b="1">
                          <a:solidFill>
                            <a:srgbClr val="121212"/>
                          </a:solidFill>
                          <a:effectLst/>
                          <a:latin typeface="Cambria" panose="02040503050406030204" pitchFamily="18" charset="0"/>
                          <a:ea typeface="Times New Roman" panose="02020603050405020304" pitchFamily="18" charset="0"/>
                        </a:rPr>
                        <a:t>ad</a:t>
                      </a:r>
                      <a:r>
                        <a:rPr lang="en-US" sz="400" b="1" spc="-5">
                          <a:solidFill>
                            <a:srgbClr val="121212"/>
                          </a:solidFill>
                          <a:effectLst/>
                          <a:latin typeface="Cambria" panose="02040503050406030204" pitchFamily="18" charset="0"/>
                          <a:ea typeface="Times New Roman" panose="02020603050405020304" pitchFamily="18" charset="0"/>
                        </a:rPr>
                        <a:t>f</a:t>
                      </a:r>
                      <a:r>
                        <a:rPr lang="en-US" sz="400" b="1">
                          <a:solidFill>
                            <a:srgbClr val="121212"/>
                          </a:solidFill>
                          <a:effectLst/>
                          <a:latin typeface="Cambria" panose="02040503050406030204" pitchFamily="18" charset="0"/>
                          <a:ea typeface="Times New Roman" panose="02020603050405020304" pitchFamily="18" charset="0"/>
                        </a:rPr>
                        <a:t>æ</a:t>
                      </a:r>
                      <a:r>
                        <a:rPr lang="en-US" sz="400" b="1" spc="-10">
                          <a:solidFill>
                            <a:srgbClr val="121212"/>
                          </a:solidFill>
                          <a:effectLst/>
                          <a:latin typeface="Cambria" panose="02040503050406030204" pitchFamily="18" charset="0"/>
                          <a:ea typeface="Times New Roman" panose="02020603050405020304" pitchFamily="18" charset="0"/>
                        </a:rPr>
                        <a:t>r</a:t>
                      </a:r>
                      <a:r>
                        <a:rPr lang="en-US" sz="400" b="1">
                          <a:solidFill>
                            <a:srgbClr val="121212"/>
                          </a:solidFill>
                          <a:effectLst/>
                          <a:latin typeface="Cambria" panose="02040503050406030204" pitchFamily="18" charset="0"/>
                          <a:ea typeface="Times New Roman" panose="02020603050405020304" pitchFamily="18" charset="0"/>
                        </a:rPr>
                        <a:t>d</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a:spcBef>
                          <a:spcPts val="35"/>
                        </a:spcBef>
                        <a:spcAft>
                          <a:spcPts val="0"/>
                        </a:spcAft>
                      </a:pPr>
                      <a:r>
                        <a:rPr lang="da-DK" sz="400" dirty="0">
                          <a:effectLst/>
                          <a:latin typeface="Cambria" panose="02040503050406030204" pitchFamily="18" charset="0"/>
                          <a:ea typeface="Times New Roman" panose="02020603050405020304" pitchFamily="18" charset="0"/>
                        </a:rPr>
                        <a:t>Center for digital dannelse</a:t>
                      </a:r>
                      <a:endParaRPr lang="da-DK" sz="600" dirty="0">
                        <a:effectLst/>
                        <a:latin typeface="Times New Roman" panose="02020603050405020304" pitchFamily="18" charset="0"/>
                        <a:ea typeface="Times New Roman" panose="02020603050405020304" pitchFamily="18" charset="0"/>
                      </a:endParaRPr>
                    </a:p>
                    <a:p>
                      <a:pPr marL="457200">
                        <a:lnSpc>
                          <a:spcPts val="800"/>
                        </a:lnSpc>
                        <a:spcBef>
                          <a:spcPts val="25"/>
                        </a:spcBef>
                        <a:spcAft>
                          <a:spcPts val="0"/>
                        </a:spcAft>
                      </a:pPr>
                      <a:r>
                        <a:rPr lang="da-DK" sz="500" dirty="0">
                          <a:effectLst/>
                          <a:latin typeface="Cambria" panose="02040503050406030204" pitchFamily="18" charset="0"/>
                          <a:ea typeface="Times New Roman" panose="02020603050405020304" pitchFamily="18" charset="0"/>
                        </a:rPr>
                        <a:t> </a:t>
                      </a:r>
                      <a:endParaRPr lang="da-DK" sz="600" dirty="0">
                        <a:effectLst/>
                        <a:latin typeface="Times New Roman" panose="02020603050405020304" pitchFamily="18" charset="0"/>
                        <a:ea typeface="Times New Roman" panose="02020603050405020304" pitchFamily="18" charset="0"/>
                      </a:endParaRPr>
                    </a:p>
                    <a:p>
                      <a:pPr marL="457200">
                        <a:spcAft>
                          <a:spcPts val="0"/>
                        </a:spcAft>
                      </a:pPr>
                      <a:r>
                        <a:rPr lang="da-DK" sz="400" spc="-10" dirty="0">
                          <a:effectLst/>
                          <a:latin typeface="Cambria" panose="02040503050406030204" pitchFamily="18" charset="0"/>
                          <a:ea typeface="Times New Roman" panose="02020603050405020304" pitchFamily="18" charset="0"/>
                        </a:rPr>
                        <a:t> </a:t>
                      </a:r>
                      <a:endParaRPr lang="da-DK" sz="600" dirty="0">
                        <a:effectLst/>
                        <a:latin typeface="Times New Roman" panose="02020603050405020304" pitchFamily="18" charset="0"/>
                        <a:ea typeface="Times New Roman" panose="02020603050405020304" pitchFamily="18" charset="0"/>
                      </a:endParaRPr>
                    </a:p>
                    <a:p>
                      <a:pPr>
                        <a:spcAft>
                          <a:spcPts val="0"/>
                        </a:spcAft>
                      </a:pPr>
                      <a:r>
                        <a:rPr lang="da-DK" sz="400" spc="-10" dirty="0">
                          <a:effectLst/>
                          <a:latin typeface="Cambria" panose="02040503050406030204" pitchFamily="18" charset="0"/>
                          <a:ea typeface="Times New Roman" panose="02020603050405020304" pitchFamily="18" charset="0"/>
                        </a:rPr>
                        <a:t>C</a:t>
                      </a:r>
                      <a:r>
                        <a:rPr lang="da-DK" sz="400" dirty="0">
                          <a:effectLst/>
                          <a:latin typeface="Cambria" panose="02040503050406030204" pitchFamily="18" charset="0"/>
                          <a:ea typeface="Times New Roman" panose="02020603050405020304" pitchFamily="18" charset="0"/>
                        </a:rPr>
                        <a:t>enter</a:t>
                      </a:r>
                      <a:r>
                        <a:rPr lang="da-DK" sz="400" spc="-10" dirty="0">
                          <a:effectLst/>
                          <a:latin typeface="Cambria" panose="02040503050406030204" pitchFamily="18" charset="0"/>
                          <a:ea typeface="Times New Roman" panose="02020603050405020304" pitchFamily="18" charset="0"/>
                        </a:rPr>
                        <a:t> </a:t>
                      </a:r>
                      <a:r>
                        <a:rPr lang="da-DK" sz="400" spc="-15" dirty="0">
                          <a:effectLst/>
                          <a:latin typeface="Cambria" panose="02040503050406030204" pitchFamily="18" charset="0"/>
                          <a:ea typeface="Times New Roman" panose="02020603050405020304" pitchFamily="18" charset="0"/>
                        </a:rPr>
                        <a:t>f</a:t>
                      </a:r>
                      <a:r>
                        <a:rPr lang="da-DK" sz="400" dirty="0">
                          <a:effectLst/>
                          <a:latin typeface="Cambria" panose="02040503050406030204" pitchFamily="18" charset="0"/>
                          <a:ea typeface="Times New Roman" panose="02020603050405020304" pitchFamily="18" charset="0"/>
                        </a:rPr>
                        <a:t>or</a:t>
                      </a:r>
                      <a:r>
                        <a:rPr lang="da-DK" sz="400" spc="90" dirty="0">
                          <a:effectLst/>
                          <a:latin typeface="Cambria" panose="02040503050406030204" pitchFamily="18" charset="0"/>
                          <a:ea typeface="Times New Roman" panose="02020603050405020304" pitchFamily="18" charset="0"/>
                        </a:rPr>
                        <a:t> </a:t>
                      </a:r>
                      <a:r>
                        <a:rPr lang="da-DK" sz="400" dirty="0">
                          <a:effectLst/>
                          <a:latin typeface="Cambria" panose="02040503050406030204" pitchFamily="18" charset="0"/>
                          <a:ea typeface="Times New Roman" panose="02020603050405020304" pitchFamily="18" charset="0"/>
                        </a:rPr>
                        <a:t>digital</a:t>
                      </a:r>
                      <a:r>
                        <a:rPr lang="da-DK" sz="400" spc="-35" dirty="0">
                          <a:effectLst/>
                          <a:latin typeface="Cambria" panose="02040503050406030204" pitchFamily="18" charset="0"/>
                          <a:ea typeface="Times New Roman" panose="02020603050405020304" pitchFamily="18" charset="0"/>
                        </a:rPr>
                        <a:t> </a:t>
                      </a:r>
                      <a:r>
                        <a:rPr lang="da-DK" sz="400" dirty="0">
                          <a:effectLst/>
                          <a:latin typeface="Cambria" panose="02040503050406030204" pitchFamily="18" charset="0"/>
                          <a:ea typeface="Times New Roman" panose="02020603050405020304" pitchFamily="18" charset="0"/>
                        </a:rPr>
                        <a:t>pæda</a:t>
                      </a:r>
                      <a:r>
                        <a:rPr lang="da-DK" sz="400" spc="-5" dirty="0">
                          <a:effectLst/>
                          <a:latin typeface="Cambria" panose="02040503050406030204" pitchFamily="18" charset="0"/>
                          <a:ea typeface="Times New Roman" panose="02020603050405020304" pitchFamily="18" charset="0"/>
                        </a:rPr>
                        <a:t>go</a:t>
                      </a:r>
                      <a:r>
                        <a:rPr lang="da-DK" sz="400" dirty="0">
                          <a:effectLst/>
                          <a:latin typeface="Cambria" panose="02040503050406030204" pitchFamily="18" charset="0"/>
                          <a:ea typeface="Times New Roman" panose="02020603050405020304" pitchFamily="18" charset="0"/>
                        </a:rPr>
                        <a:t>gik:</a:t>
                      </a:r>
                      <a:endParaRPr lang="da-DK" sz="600" dirty="0">
                        <a:effectLst/>
                        <a:latin typeface="Times New Roman" panose="02020603050405020304" pitchFamily="18" charset="0"/>
                        <a:ea typeface="Times New Roman" panose="02020603050405020304" pitchFamily="18" charset="0"/>
                      </a:endParaRPr>
                    </a:p>
                    <a:p>
                      <a:pPr marL="457200">
                        <a:spcBef>
                          <a:spcPts val="35"/>
                        </a:spcBef>
                        <a:spcAft>
                          <a:spcPts val="0"/>
                        </a:spcAft>
                      </a:pPr>
                      <a:r>
                        <a:rPr lang="da-DK" sz="400" b="1" u="none" strike="noStrike" dirty="0">
                          <a:solidFill>
                            <a:srgbClr val="747676"/>
                          </a:solidFill>
                          <a:effectLst/>
                          <a:latin typeface="Cambria" panose="02040503050406030204" pitchFamily="18" charset="0"/>
                          <a:ea typeface="Times New Roman" panose="02020603050405020304" pitchFamily="18" charset="0"/>
                          <a:hlinkClick r:id="rId9"/>
                        </a:rPr>
                        <a:t>ww</a:t>
                      </a:r>
                      <a:r>
                        <a:rPr lang="da-DK" sz="400" b="1" u="none" strike="noStrike" spc="-20" dirty="0">
                          <a:solidFill>
                            <a:srgbClr val="747676"/>
                          </a:solidFill>
                          <a:effectLst/>
                          <a:latin typeface="Cambria" panose="02040503050406030204" pitchFamily="18" charset="0"/>
                          <a:ea typeface="Times New Roman" panose="02020603050405020304" pitchFamily="18" charset="0"/>
                          <a:hlinkClick r:id="rId9"/>
                        </a:rPr>
                        <a:t>w</a:t>
                      </a:r>
                      <a:r>
                        <a:rPr lang="da-DK" sz="400" b="1" u="none" strike="noStrike" dirty="0">
                          <a:solidFill>
                            <a:srgbClr val="747676"/>
                          </a:solidFill>
                          <a:effectLst/>
                          <a:latin typeface="Cambria" panose="02040503050406030204" pitchFamily="18" charset="0"/>
                          <a:ea typeface="Times New Roman" panose="02020603050405020304" pitchFamily="18" charset="0"/>
                          <a:hlinkClick r:id="rId9"/>
                        </a:rPr>
                        <a:t>.c</a:t>
                      </a:r>
                      <a:r>
                        <a:rPr lang="da-DK" sz="400" b="1" u="none" strike="noStrike" spc="-20" dirty="0">
                          <a:solidFill>
                            <a:srgbClr val="747676"/>
                          </a:solidFill>
                          <a:effectLst/>
                          <a:latin typeface="Cambria" panose="02040503050406030204" pitchFamily="18" charset="0"/>
                          <a:ea typeface="Times New Roman" panose="02020603050405020304" pitchFamily="18" charset="0"/>
                          <a:hlinkClick r:id="rId9"/>
                        </a:rPr>
                        <a:t>f</a:t>
                      </a:r>
                      <a:r>
                        <a:rPr lang="da-DK" sz="400" b="1" u="none" strike="noStrike" dirty="0">
                          <a:solidFill>
                            <a:srgbClr val="747676"/>
                          </a:solidFill>
                          <a:effectLst/>
                          <a:latin typeface="Cambria" panose="02040503050406030204" pitchFamily="18" charset="0"/>
                          <a:ea typeface="Times New Roman" panose="02020603050405020304" pitchFamily="18" charset="0"/>
                          <a:hlinkClick r:id="rId9"/>
                        </a:rPr>
                        <a:t>dp.dk</a:t>
                      </a:r>
                      <a:endParaRPr lang="da-DK" sz="600" dirty="0">
                        <a:effectLst/>
                        <a:latin typeface="Times New Roman" panose="02020603050405020304" pitchFamily="18" charset="0"/>
                        <a:ea typeface="Times New Roman" panose="02020603050405020304" pitchFamily="18" charset="0"/>
                      </a:endParaRPr>
                    </a:p>
                    <a:p>
                      <a:pPr marL="457200">
                        <a:spcBef>
                          <a:spcPts val="35"/>
                        </a:spcBef>
                        <a:spcAft>
                          <a:spcPts val="0"/>
                        </a:spcAft>
                      </a:pPr>
                      <a:r>
                        <a:rPr lang="da-DK" sz="400" dirty="0">
                          <a:solidFill>
                            <a:srgbClr val="747676"/>
                          </a:solidFill>
                          <a:effectLst/>
                          <a:latin typeface="Cambria" panose="02040503050406030204" pitchFamily="18" charset="0"/>
                          <a:ea typeface="Times New Roman" panose="02020603050405020304" pitchFamily="18" charset="0"/>
                        </a:rPr>
                        <a:t> </a:t>
                      </a:r>
                      <a:endParaRPr lang="da-DK" sz="600" dirty="0">
                        <a:effectLst/>
                        <a:latin typeface="Times New Roman" panose="02020603050405020304" pitchFamily="18" charset="0"/>
                        <a:ea typeface="Times New Roman" panose="02020603050405020304" pitchFamily="18" charset="0"/>
                      </a:endParaRPr>
                    </a:p>
                    <a:p>
                      <a:pPr>
                        <a:spcBef>
                          <a:spcPts val="35"/>
                        </a:spcBef>
                        <a:spcAft>
                          <a:spcPts val="0"/>
                        </a:spcAft>
                      </a:pPr>
                      <a:r>
                        <a:rPr lang="da-DK" sz="400" dirty="0">
                          <a:effectLst/>
                          <a:latin typeface="Cambria" panose="02040503050406030204" pitchFamily="18" charset="0"/>
                          <a:ea typeface="Times New Roman" panose="02020603050405020304" pitchFamily="18" charset="0"/>
                        </a:rPr>
                        <a:t>Den digital skole</a:t>
                      </a:r>
                      <a:endParaRPr lang="da-DK" sz="600" dirty="0">
                        <a:effectLst/>
                        <a:latin typeface="Times New Roman" panose="02020603050405020304" pitchFamily="18" charset="0"/>
                        <a:ea typeface="Times New Roman" panose="02020603050405020304" pitchFamily="18" charset="0"/>
                      </a:endParaRPr>
                    </a:p>
                    <a:p>
                      <a:pPr>
                        <a:spcBef>
                          <a:spcPts val="35"/>
                        </a:spcBef>
                        <a:spcAft>
                          <a:spcPts val="0"/>
                        </a:spcAft>
                      </a:pPr>
                      <a:r>
                        <a:rPr lang="da-DK" sz="400" dirty="0">
                          <a:effectLst/>
                          <a:latin typeface="Cambria" panose="02040503050406030204" pitchFamily="18" charset="0"/>
                          <a:ea typeface="Times New Roman" panose="02020603050405020304" pitchFamily="18" charset="0"/>
                        </a:rPr>
                        <a:t> </a:t>
                      </a:r>
                      <a:endParaRPr lang="da-DK" sz="600" dirty="0">
                        <a:effectLst/>
                        <a:latin typeface="Times New Roman" panose="02020603050405020304" pitchFamily="18" charset="0"/>
                        <a:ea typeface="Times New Roman" panose="02020603050405020304" pitchFamily="18" charset="0"/>
                      </a:endParaRPr>
                    </a:p>
                    <a:p>
                      <a:pPr>
                        <a:spcBef>
                          <a:spcPts val="35"/>
                        </a:spcBef>
                        <a:spcAft>
                          <a:spcPts val="0"/>
                        </a:spcAft>
                      </a:pPr>
                      <a:r>
                        <a:rPr lang="da-DK" sz="400" dirty="0">
                          <a:effectLst/>
                          <a:latin typeface="Cambria" panose="02040503050406030204" pitchFamily="18" charset="0"/>
                          <a:ea typeface="Times New Roman" panose="02020603050405020304" pitchFamily="18" charset="0"/>
                        </a:rPr>
                        <a:t>Omtanke Online</a:t>
                      </a:r>
                      <a:endParaRPr lang="da-DK" sz="6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marL="65405">
                        <a:spcBef>
                          <a:spcPts val="430"/>
                        </a:spcBef>
                        <a:spcAft>
                          <a:spcPts val="0"/>
                        </a:spcAft>
                      </a:pPr>
                      <a:r>
                        <a:rPr lang="da-DK" sz="400" b="1" u="none" strike="noStrike">
                          <a:solidFill>
                            <a:srgbClr val="747676"/>
                          </a:solidFill>
                          <a:effectLst/>
                          <a:latin typeface="Cambria" panose="02040503050406030204" pitchFamily="18" charset="0"/>
                          <a:ea typeface="Times New Roman" panose="02020603050405020304" pitchFamily="18" charset="0"/>
                          <a:hlinkClick r:id="rId6"/>
                        </a:rPr>
                        <a:t>ww</a:t>
                      </a:r>
                      <a:r>
                        <a:rPr lang="da-DK" sz="400" b="1" u="none" strike="noStrike" spc="-20">
                          <a:solidFill>
                            <a:srgbClr val="747676"/>
                          </a:solidFill>
                          <a:effectLst/>
                          <a:latin typeface="Cambria" panose="02040503050406030204" pitchFamily="18" charset="0"/>
                          <a:ea typeface="Times New Roman" panose="02020603050405020304" pitchFamily="18" charset="0"/>
                          <a:hlinkClick r:id="rId6"/>
                        </a:rPr>
                        <a:t>w</a:t>
                      </a:r>
                      <a:r>
                        <a:rPr lang="da-DK" sz="400" b="1" u="none" strike="noStrike">
                          <a:solidFill>
                            <a:srgbClr val="747676"/>
                          </a:solidFill>
                          <a:effectLst/>
                          <a:latin typeface="Cambria" panose="02040503050406030204" pitchFamily="18" charset="0"/>
                          <a:ea typeface="Times New Roman" panose="02020603050405020304" pitchFamily="18" charset="0"/>
                          <a:hlinkClick r:id="rId6"/>
                        </a:rPr>
                        <a:t>.</a:t>
                      </a:r>
                      <a:r>
                        <a:rPr lang="da-DK" sz="400" b="1" u="none" strike="noStrike" spc="-20">
                          <a:solidFill>
                            <a:srgbClr val="747676"/>
                          </a:solidFill>
                          <a:effectLst/>
                          <a:latin typeface="Cambria" panose="02040503050406030204" pitchFamily="18" charset="0"/>
                          <a:ea typeface="Times New Roman" panose="02020603050405020304" pitchFamily="18" charset="0"/>
                          <a:hlinkClick r:id="rId6"/>
                        </a:rPr>
                        <a:t>f</a:t>
                      </a:r>
                      <a:r>
                        <a:rPr lang="da-DK" sz="400" b="1" u="none" strike="noStrike">
                          <a:solidFill>
                            <a:srgbClr val="747676"/>
                          </a:solidFill>
                          <a:effectLst/>
                          <a:latin typeface="Cambria" panose="02040503050406030204" pitchFamily="18" charset="0"/>
                          <a:ea typeface="Times New Roman" panose="02020603050405020304" pitchFamily="18" charset="0"/>
                          <a:hlinkClick r:id="rId6"/>
                        </a:rPr>
                        <a:t>o</a:t>
                      </a:r>
                      <a:r>
                        <a:rPr lang="da-DK" sz="400" b="1" u="none" strike="noStrike" spc="-5">
                          <a:solidFill>
                            <a:srgbClr val="747676"/>
                          </a:solidFill>
                          <a:effectLst/>
                          <a:latin typeface="Cambria" panose="02040503050406030204" pitchFamily="18" charset="0"/>
                          <a:ea typeface="Times New Roman" panose="02020603050405020304" pitchFamily="18" charset="0"/>
                          <a:hlinkClick r:id="rId6"/>
                        </a:rPr>
                        <a:t>r</a:t>
                      </a:r>
                      <a:r>
                        <a:rPr lang="da-DK" sz="400" b="1" u="none" strike="noStrike">
                          <a:solidFill>
                            <a:srgbClr val="747676"/>
                          </a:solidFill>
                          <a:effectLst/>
                          <a:latin typeface="Cambria" panose="02040503050406030204" pitchFamily="18" charset="0"/>
                          <a:ea typeface="Times New Roman" panose="02020603050405020304" pitchFamily="18" charset="0"/>
                          <a:hlinkClick r:id="rId6"/>
                        </a:rPr>
                        <a:t>aeld</a:t>
                      </a:r>
                      <a:r>
                        <a:rPr lang="da-DK" sz="400" b="1" u="none" strike="noStrike" spc="-10">
                          <a:solidFill>
                            <a:srgbClr val="747676"/>
                          </a:solidFill>
                          <a:effectLst/>
                          <a:latin typeface="Cambria" panose="02040503050406030204" pitchFamily="18" charset="0"/>
                          <a:ea typeface="Times New Roman" panose="02020603050405020304" pitchFamily="18" charset="0"/>
                          <a:hlinkClick r:id="rId6"/>
                        </a:rPr>
                        <a:t>r</a:t>
                      </a:r>
                      <a:r>
                        <a:rPr lang="da-DK" sz="400" b="1" u="none" strike="noStrike">
                          <a:solidFill>
                            <a:srgbClr val="747676"/>
                          </a:solidFill>
                          <a:effectLst/>
                          <a:latin typeface="Cambria" panose="02040503050406030204" pitchFamily="18" charset="0"/>
                          <a:ea typeface="Times New Roman" panose="02020603050405020304" pitchFamily="18" charset="0"/>
                          <a:hlinkClick r:id="rId6"/>
                        </a:rPr>
                        <a:t>efiduse</a:t>
                      </a:r>
                      <a:r>
                        <a:rPr lang="da-DK" sz="400" b="1" u="none" strike="noStrike" spc="-60">
                          <a:solidFill>
                            <a:srgbClr val="747676"/>
                          </a:solidFill>
                          <a:effectLst/>
                          <a:latin typeface="Cambria" panose="02040503050406030204" pitchFamily="18" charset="0"/>
                          <a:ea typeface="Times New Roman" panose="02020603050405020304" pitchFamily="18" charset="0"/>
                          <a:hlinkClick r:id="rId6"/>
                        </a:rPr>
                        <a:t>r</a:t>
                      </a:r>
                      <a:r>
                        <a:rPr lang="da-DK" sz="400" b="1" u="none" strike="noStrike">
                          <a:solidFill>
                            <a:srgbClr val="747676"/>
                          </a:solidFill>
                          <a:effectLst/>
                          <a:latin typeface="Cambria" panose="02040503050406030204" pitchFamily="18" charset="0"/>
                          <a:ea typeface="Times New Roman" panose="02020603050405020304" pitchFamily="18" charset="0"/>
                          <a:hlinkClick r:id="rId6"/>
                        </a:rPr>
                        <a:t>.dk</a:t>
                      </a:r>
                      <a:endParaRPr lang="da-DK" sz="600">
                        <a:effectLst/>
                        <a:latin typeface="Times New Roman" panose="02020603050405020304" pitchFamily="18" charset="0"/>
                        <a:ea typeface="Times New Roman" panose="02020603050405020304" pitchFamily="18" charset="0"/>
                      </a:endParaRPr>
                    </a:p>
                    <a:p>
                      <a:pPr marL="65405">
                        <a:spcBef>
                          <a:spcPts val="35"/>
                        </a:spcBef>
                        <a:spcAft>
                          <a:spcPts val="0"/>
                        </a:spcAft>
                      </a:pPr>
                      <a:r>
                        <a:rPr lang="da-DK" sz="400" b="1" u="none" strike="noStrike">
                          <a:solidFill>
                            <a:srgbClr val="747676"/>
                          </a:solidFill>
                          <a:effectLst/>
                          <a:latin typeface="Cambria" panose="02040503050406030204" pitchFamily="18" charset="0"/>
                          <a:ea typeface="Times New Roman" panose="02020603050405020304" pitchFamily="18" charset="0"/>
                          <a:hlinkClick r:id="rId7"/>
                        </a:rPr>
                        <a:t>ww</a:t>
                      </a:r>
                      <a:r>
                        <a:rPr lang="da-DK" sz="400" b="1" u="none" strike="noStrike" spc="-20">
                          <a:solidFill>
                            <a:srgbClr val="747676"/>
                          </a:solidFill>
                          <a:effectLst/>
                          <a:latin typeface="Cambria" panose="02040503050406030204" pitchFamily="18" charset="0"/>
                          <a:ea typeface="Times New Roman" panose="02020603050405020304" pitchFamily="18" charset="0"/>
                          <a:hlinkClick r:id="rId7"/>
                        </a:rPr>
                        <a:t>w</a:t>
                      </a:r>
                      <a:r>
                        <a:rPr lang="da-DK" sz="400" b="1" u="none" strike="noStrike">
                          <a:solidFill>
                            <a:srgbClr val="747676"/>
                          </a:solidFill>
                          <a:effectLst/>
                          <a:latin typeface="Cambria" panose="02040503050406030204" pitchFamily="18" charset="0"/>
                          <a:ea typeface="Times New Roman" panose="02020603050405020304" pitchFamily="18" charset="0"/>
                          <a:hlinkClick r:id="rId7"/>
                        </a:rPr>
                        <a:t>.kla</a:t>
                      </a:r>
                      <a:r>
                        <a:rPr lang="da-DK" sz="400" b="1" u="none" strike="noStrike" spc="-15">
                          <a:solidFill>
                            <a:srgbClr val="747676"/>
                          </a:solidFill>
                          <a:effectLst/>
                          <a:latin typeface="Cambria" panose="02040503050406030204" pitchFamily="18" charset="0"/>
                          <a:ea typeface="Times New Roman" panose="02020603050405020304" pitchFamily="18" charset="0"/>
                          <a:hlinkClick r:id="rId7"/>
                        </a:rPr>
                        <a:t>s</a:t>
                      </a:r>
                      <a:r>
                        <a:rPr lang="da-DK" sz="400" b="1" u="none" strike="noStrike">
                          <a:solidFill>
                            <a:srgbClr val="747676"/>
                          </a:solidFill>
                          <a:effectLst/>
                          <a:latin typeface="Cambria" panose="02040503050406030204" pitchFamily="18" charset="0"/>
                          <a:ea typeface="Times New Roman" panose="02020603050405020304" pitchFamily="18" charset="0"/>
                          <a:hlinkClick r:id="rId7"/>
                        </a:rPr>
                        <a:t>setrivsel.dk</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marL="65405" marR="63500">
                        <a:lnSpc>
                          <a:spcPct val="104000"/>
                        </a:lnSpc>
                        <a:spcBef>
                          <a:spcPts val="430"/>
                        </a:spcBef>
                        <a:spcAft>
                          <a:spcPts val="0"/>
                        </a:spcAft>
                      </a:pPr>
                      <a:r>
                        <a:rPr lang="da-DK" sz="400" b="1" spc="-70">
                          <a:solidFill>
                            <a:srgbClr val="121212"/>
                          </a:solidFill>
                          <a:effectLst/>
                          <a:latin typeface="Cambria" panose="02040503050406030204" pitchFamily="18" charset="0"/>
                          <a:ea typeface="Times New Roman" panose="02020603050405020304" pitchFamily="18" charset="0"/>
                        </a:rPr>
                        <a:t>T</a:t>
                      </a:r>
                      <a:r>
                        <a:rPr lang="da-DK" sz="400" b="1">
                          <a:solidFill>
                            <a:srgbClr val="121212"/>
                          </a:solidFill>
                          <a:effectLst/>
                          <a:latin typeface="Cambria" panose="02040503050406030204" pitchFamily="18" charset="0"/>
                          <a:ea typeface="Times New Roman" panose="02020603050405020304" pitchFamily="18" charset="0"/>
                        </a:rPr>
                        <a:t>eamet</a:t>
                      </a:r>
                      <a:r>
                        <a:rPr lang="da-DK" sz="400" b="1" spc="140">
                          <a:solidFill>
                            <a:srgbClr val="121212"/>
                          </a:solidFill>
                          <a:effectLst/>
                          <a:latin typeface="Cambria" panose="02040503050406030204" pitchFamily="18" charset="0"/>
                          <a:ea typeface="Times New Roman" panose="02020603050405020304" pitchFamily="18" charset="0"/>
                        </a:rPr>
                        <a:t> </a:t>
                      </a:r>
                      <a:r>
                        <a:rPr lang="da-DK" sz="400" b="1">
                          <a:solidFill>
                            <a:srgbClr val="121212"/>
                          </a:solidFill>
                          <a:effectLst/>
                          <a:latin typeface="Cambria" panose="02040503050406030204" pitchFamily="18" charset="0"/>
                          <a:ea typeface="Times New Roman" panose="02020603050405020304" pitchFamily="18" charset="0"/>
                        </a:rPr>
                        <a:t>på</a:t>
                      </a:r>
                      <a:r>
                        <a:rPr lang="da-DK" sz="400" b="1" spc="15">
                          <a:solidFill>
                            <a:srgbClr val="121212"/>
                          </a:solidFill>
                          <a:effectLst/>
                          <a:latin typeface="Cambria" panose="02040503050406030204" pitchFamily="18" charset="0"/>
                          <a:ea typeface="Times New Roman" panose="02020603050405020304" pitchFamily="18" charset="0"/>
                        </a:rPr>
                        <a:t> </a:t>
                      </a:r>
                      <a:r>
                        <a:rPr lang="da-DK" sz="400" b="1">
                          <a:solidFill>
                            <a:srgbClr val="121212"/>
                          </a:solidFill>
                          <a:effectLst/>
                          <a:latin typeface="Cambria" panose="02040503050406030204" pitchFamily="18" charset="0"/>
                          <a:ea typeface="Times New Roman" panose="02020603050405020304" pitchFamily="18" charset="0"/>
                        </a:rPr>
                        <a:t>årgan</a:t>
                      </a:r>
                      <a:r>
                        <a:rPr lang="da-DK" sz="400" b="1" spc="-5">
                          <a:solidFill>
                            <a:srgbClr val="121212"/>
                          </a:solidFill>
                          <a:effectLst/>
                          <a:latin typeface="Cambria" panose="02040503050406030204" pitchFamily="18" charset="0"/>
                          <a:ea typeface="Times New Roman" panose="02020603050405020304" pitchFamily="18" charset="0"/>
                        </a:rPr>
                        <a:t>g</a:t>
                      </a:r>
                      <a:r>
                        <a:rPr lang="da-DK" sz="400" b="1">
                          <a:solidFill>
                            <a:srgbClr val="121212"/>
                          </a:solidFill>
                          <a:effectLst/>
                          <a:latin typeface="Cambria" panose="02040503050406030204" pitchFamily="18" charset="0"/>
                          <a:ea typeface="Times New Roman" panose="02020603050405020304" pitchFamily="18" charset="0"/>
                        </a:rPr>
                        <a:t>en </a:t>
                      </a:r>
                      <a:r>
                        <a:rPr lang="da-DK" sz="400">
                          <a:solidFill>
                            <a:srgbClr val="121212"/>
                          </a:solidFill>
                          <a:effectLst/>
                          <a:latin typeface="Cambria" panose="02040503050406030204" pitchFamily="18" charset="0"/>
                          <a:ea typeface="Times New Roman" panose="02020603050405020304" pitchFamily="18" charset="0"/>
                        </a:rPr>
                        <a:t>(kla</a:t>
                      </a:r>
                      <a:r>
                        <a:rPr lang="da-DK" sz="400" spc="-20">
                          <a:solidFill>
                            <a:srgbClr val="121212"/>
                          </a:solidFill>
                          <a:effectLst/>
                          <a:latin typeface="Cambria" panose="02040503050406030204" pitchFamily="18" charset="0"/>
                          <a:ea typeface="Times New Roman" panose="02020603050405020304" pitchFamily="18" charset="0"/>
                        </a:rPr>
                        <a:t>s</a:t>
                      </a:r>
                      <a:r>
                        <a:rPr lang="da-DK" sz="400">
                          <a:solidFill>
                            <a:srgbClr val="121212"/>
                          </a:solidFill>
                          <a:effectLst/>
                          <a:latin typeface="Cambria" panose="02040503050406030204" pitchFamily="18" charset="0"/>
                          <a:ea typeface="Times New Roman" panose="02020603050405020304" pitchFamily="18" charset="0"/>
                        </a:rPr>
                        <a:t>seteamet</a:t>
                      </a:r>
                      <a:r>
                        <a:rPr lang="da-DK" sz="400" spc="-10">
                          <a:solidFill>
                            <a:srgbClr val="121212"/>
                          </a:solidFill>
                          <a:effectLst/>
                          <a:latin typeface="Cambria" panose="02040503050406030204" pitchFamily="18" charset="0"/>
                          <a:ea typeface="Times New Roman" panose="02020603050405020304" pitchFamily="18" charset="0"/>
                        </a:rPr>
                        <a:t> </a:t>
                      </a:r>
                      <a:r>
                        <a:rPr lang="da-DK" sz="300">
                          <a:solidFill>
                            <a:srgbClr val="121212"/>
                          </a:solidFill>
                          <a:effectLst/>
                          <a:latin typeface="Cambria" panose="02040503050406030204" pitchFamily="18" charset="0"/>
                          <a:ea typeface="Times New Roman" panose="02020603050405020304" pitchFamily="18" charset="0"/>
                        </a:rPr>
                        <a:t>(læ</a:t>
                      </a:r>
                      <a:r>
                        <a:rPr lang="da-DK" sz="300" spc="-10">
                          <a:solidFill>
                            <a:srgbClr val="121212"/>
                          </a:solidFill>
                          <a:effectLst/>
                          <a:latin typeface="Cambria" panose="02040503050406030204" pitchFamily="18" charset="0"/>
                          <a:ea typeface="Times New Roman" panose="02020603050405020304" pitchFamily="18" charset="0"/>
                        </a:rPr>
                        <a:t>r</a:t>
                      </a:r>
                      <a:r>
                        <a:rPr lang="da-DK" sz="300">
                          <a:solidFill>
                            <a:srgbClr val="121212"/>
                          </a:solidFill>
                          <a:effectLst/>
                          <a:latin typeface="Cambria" panose="02040503050406030204" pitchFamily="18" charset="0"/>
                          <a:ea typeface="Times New Roman" panose="02020603050405020304" pitchFamily="18" charset="0"/>
                        </a:rPr>
                        <a:t>e</a:t>
                      </a:r>
                      <a:r>
                        <a:rPr lang="da-DK" sz="300" spc="-10">
                          <a:solidFill>
                            <a:srgbClr val="121212"/>
                          </a:solidFill>
                          <a:effectLst/>
                          <a:latin typeface="Cambria" panose="02040503050406030204" pitchFamily="18" charset="0"/>
                          <a:ea typeface="Times New Roman" panose="02020603050405020304" pitchFamily="18" charset="0"/>
                        </a:rPr>
                        <a:t>r</a:t>
                      </a:r>
                      <a:r>
                        <a:rPr lang="da-DK" sz="300">
                          <a:solidFill>
                            <a:srgbClr val="121212"/>
                          </a:solidFill>
                          <a:effectLst/>
                          <a:latin typeface="Cambria" panose="02040503050406030204" pitchFamily="18" charset="0"/>
                          <a:ea typeface="Times New Roman" panose="02020603050405020304" pitchFamily="18" charset="0"/>
                        </a:rPr>
                        <a:t>e</a:t>
                      </a:r>
                      <a:r>
                        <a:rPr lang="da-DK" sz="300" spc="-10">
                          <a:solidFill>
                            <a:srgbClr val="121212"/>
                          </a:solidFill>
                          <a:effectLst/>
                          <a:latin typeface="Cambria" panose="02040503050406030204" pitchFamily="18" charset="0"/>
                          <a:ea typeface="Times New Roman" panose="02020603050405020304" pitchFamily="18" charset="0"/>
                        </a:rPr>
                        <a:t>/</a:t>
                      </a:r>
                      <a:r>
                        <a:rPr lang="da-DK" sz="300">
                          <a:solidFill>
                            <a:srgbClr val="121212"/>
                          </a:solidFill>
                          <a:effectLst/>
                          <a:latin typeface="Cambria" panose="02040503050406030204" pitchFamily="18" charset="0"/>
                          <a:ea typeface="Times New Roman" panose="02020603050405020304" pitchFamily="18" charset="0"/>
                        </a:rPr>
                        <a:t>pæda</a:t>
                      </a:r>
                      <a:r>
                        <a:rPr lang="da-DK" sz="300" spc="-5">
                          <a:solidFill>
                            <a:srgbClr val="121212"/>
                          </a:solidFill>
                          <a:effectLst/>
                          <a:latin typeface="Cambria" panose="02040503050406030204" pitchFamily="18" charset="0"/>
                          <a:ea typeface="Times New Roman" panose="02020603050405020304" pitchFamily="18" charset="0"/>
                        </a:rPr>
                        <a:t>gog</a:t>
                      </a:r>
                      <a:r>
                        <a:rPr lang="da-DK" sz="300">
                          <a:solidFill>
                            <a:srgbClr val="121212"/>
                          </a:solidFill>
                          <a:effectLst/>
                          <a:latin typeface="Cambria" panose="02040503050406030204" pitchFamily="18" charset="0"/>
                          <a:ea typeface="Times New Roman" panose="02020603050405020304" pitchFamily="18" charset="0"/>
                        </a:rPr>
                        <a:t>er)</a:t>
                      </a:r>
                      <a:r>
                        <a:rPr lang="da-DK" sz="400">
                          <a:solidFill>
                            <a:srgbClr val="121212"/>
                          </a:solidFill>
                          <a:effectLst/>
                          <a:latin typeface="Cambria" panose="02040503050406030204" pitchFamily="18" charset="0"/>
                          <a:ea typeface="Times New Roman" panose="02020603050405020304" pitchFamily="18" charset="0"/>
                        </a:rPr>
                        <a:t>, s</a:t>
                      </a:r>
                      <a:r>
                        <a:rPr lang="da-DK" sz="400" spc="-15">
                          <a:solidFill>
                            <a:srgbClr val="121212"/>
                          </a:solidFill>
                          <a:effectLst/>
                          <a:latin typeface="Cambria" panose="02040503050406030204" pitchFamily="18" charset="0"/>
                          <a:ea typeface="Times New Roman" panose="02020603050405020304" pitchFamily="18" charset="0"/>
                        </a:rPr>
                        <a:t>k</a:t>
                      </a:r>
                      <a:r>
                        <a:rPr lang="da-DK" sz="400">
                          <a:solidFill>
                            <a:srgbClr val="121212"/>
                          </a:solidFill>
                          <a:effectLst/>
                          <a:latin typeface="Cambria" panose="02040503050406030204" pitchFamily="18" charset="0"/>
                          <a:ea typeface="Times New Roman" panose="02020603050405020304" pitchFamily="18" charset="0"/>
                        </a:rPr>
                        <a:t>olepæda</a:t>
                      </a:r>
                      <a:r>
                        <a:rPr lang="da-DK" sz="400" spc="-5">
                          <a:solidFill>
                            <a:srgbClr val="121212"/>
                          </a:solidFill>
                          <a:effectLst/>
                          <a:latin typeface="Cambria" panose="02040503050406030204" pitchFamily="18" charset="0"/>
                          <a:ea typeface="Times New Roman" panose="02020603050405020304" pitchFamily="18" charset="0"/>
                        </a:rPr>
                        <a:t>go</a:t>
                      </a:r>
                      <a:r>
                        <a:rPr lang="da-DK" sz="400">
                          <a:solidFill>
                            <a:srgbClr val="121212"/>
                          </a:solidFill>
                          <a:effectLst/>
                          <a:latin typeface="Cambria" panose="02040503050406030204" pitchFamily="18" charset="0"/>
                          <a:ea typeface="Times New Roman" panose="02020603050405020304" pitchFamily="18" charset="0"/>
                        </a:rPr>
                        <a:t>g </a:t>
                      </a:r>
                      <a:r>
                        <a:rPr lang="da-DK" sz="400" spc="-5">
                          <a:solidFill>
                            <a:srgbClr val="121212"/>
                          </a:solidFill>
                          <a:effectLst/>
                          <a:latin typeface="Cambria" panose="02040503050406030204" pitchFamily="18" charset="0"/>
                          <a:ea typeface="Times New Roman" panose="02020603050405020304" pitchFamily="18" charset="0"/>
                        </a:rPr>
                        <a:t>o</a:t>
                      </a:r>
                      <a:r>
                        <a:rPr lang="da-DK" sz="400">
                          <a:solidFill>
                            <a:srgbClr val="121212"/>
                          </a:solidFill>
                          <a:effectLst/>
                          <a:latin typeface="Cambria" panose="02040503050406030204" pitchFamily="18" charset="0"/>
                          <a:ea typeface="Times New Roman" panose="02020603050405020304" pitchFamily="18" charset="0"/>
                        </a:rPr>
                        <a:t>g</a:t>
                      </a:r>
                      <a:r>
                        <a:rPr lang="da-DK" sz="400" spc="80">
                          <a:solidFill>
                            <a:srgbClr val="121212"/>
                          </a:solidFill>
                          <a:effectLst/>
                          <a:latin typeface="Cambria" panose="02040503050406030204" pitchFamily="18" charset="0"/>
                          <a:ea typeface="Times New Roman" panose="02020603050405020304" pitchFamily="18" charset="0"/>
                        </a:rPr>
                        <a:t> </a:t>
                      </a:r>
                      <a:r>
                        <a:rPr lang="da-DK" sz="400" spc="-20">
                          <a:solidFill>
                            <a:srgbClr val="121212"/>
                          </a:solidFill>
                          <a:effectLst/>
                          <a:latin typeface="Cambria" panose="02040503050406030204" pitchFamily="18" charset="0"/>
                          <a:ea typeface="Times New Roman" panose="02020603050405020304" pitchFamily="18" charset="0"/>
                        </a:rPr>
                        <a:t>S</a:t>
                      </a:r>
                      <a:r>
                        <a:rPr lang="da-DK" sz="400">
                          <a:solidFill>
                            <a:srgbClr val="121212"/>
                          </a:solidFill>
                          <a:effectLst/>
                          <a:latin typeface="Cambria" panose="02040503050406030204" pitchFamily="18" charset="0"/>
                          <a:ea typeface="Times New Roman" panose="02020603050405020304" pitchFamily="18" charset="0"/>
                        </a:rPr>
                        <a:t>SP-</a:t>
                      </a:r>
                      <a:r>
                        <a:rPr lang="da-DK" sz="400" spc="-15">
                          <a:solidFill>
                            <a:srgbClr val="121212"/>
                          </a:solidFill>
                          <a:effectLst/>
                          <a:latin typeface="Cambria" panose="02040503050406030204" pitchFamily="18" charset="0"/>
                          <a:ea typeface="Times New Roman" panose="02020603050405020304" pitchFamily="18" charset="0"/>
                        </a:rPr>
                        <a:t>k</a:t>
                      </a:r>
                      <a:r>
                        <a:rPr lang="da-DK" sz="400">
                          <a:solidFill>
                            <a:srgbClr val="121212"/>
                          </a:solidFill>
                          <a:effectLst/>
                          <a:latin typeface="Cambria" panose="02040503050406030204" pitchFamily="18" charset="0"/>
                          <a:ea typeface="Times New Roman" panose="02020603050405020304" pitchFamily="18" charset="0"/>
                        </a:rPr>
                        <a:t>ontak</a:t>
                      </a:r>
                      <a:r>
                        <a:rPr lang="da-DK" sz="400" spc="-5">
                          <a:solidFill>
                            <a:srgbClr val="121212"/>
                          </a:solidFill>
                          <a:effectLst/>
                          <a:latin typeface="Cambria" panose="02040503050406030204" pitchFamily="18" charset="0"/>
                          <a:ea typeface="Times New Roman" panose="02020603050405020304" pitchFamily="18" charset="0"/>
                        </a:rPr>
                        <a:t>t</a:t>
                      </a:r>
                      <a:r>
                        <a:rPr lang="da-DK" sz="400">
                          <a:solidFill>
                            <a:srgbClr val="121212"/>
                          </a:solidFill>
                          <a:effectLst/>
                          <a:latin typeface="Cambria" panose="02040503050406030204" pitchFamily="18" charset="0"/>
                          <a:ea typeface="Times New Roman" panose="02020603050405020304" pitchFamily="18" charset="0"/>
                        </a:rPr>
                        <a:t>- læ</a:t>
                      </a:r>
                      <a:r>
                        <a:rPr lang="da-DK" sz="400" spc="-10">
                          <a:solidFill>
                            <a:srgbClr val="121212"/>
                          </a:solidFill>
                          <a:effectLst/>
                          <a:latin typeface="Cambria" panose="02040503050406030204" pitchFamily="18" charset="0"/>
                          <a:ea typeface="Times New Roman" panose="02020603050405020304" pitchFamily="18" charset="0"/>
                        </a:rPr>
                        <a:t>r</a:t>
                      </a:r>
                      <a:r>
                        <a:rPr lang="da-DK" sz="400">
                          <a:solidFill>
                            <a:srgbClr val="121212"/>
                          </a:solidFill>
                          <a:effectLst/>
                          <a:latin typeface="Cambria" panose="02040503050406030204" pitchFamily="18" charset="0"/>
                          <a:ea typeface="Times New Roman" panose="02020603050405020304" pitchFamily="18" charset="0"/>
                        </a:rPr>
                        <a:t>e</a:t>
                      </a:r>
                      <a:r>
                        <a:rPr lang="da-DK" sz="400" spc="-55">
                          <a:solidFill>
                            <a:srgbClr val="121212"/>
                          </a:solidFill>
                          <a:effectLst/>
                          <a:latin typeface="Cambria" panose="02040503050406030204" pitchFamily="18" charset="0"/>
                          <a:ea typeface="Times New Roman" panose="02020603050405020304" pitchFamily="18" charset="0"/>
                        </a:rPr>
                        <a:t>r</a:t>
                      </a:r>
                      <a:r>
                        <a:rPr lang="da-DK" sz="400">
                          <a:solidFill>
                            <a:srgbClr val="121212"/>
                          </a:solidFill>
                          <a:effectLst/>
                          <a:latin typeface="Cambria" panose="02040503050406030204" pitchFamily="18" charset="0"/>
                          <a:ea typeface="Times New Roman" panose="02020603050405020304" pitchFamily="18" charset="0"/>
                        </a:rPr>
                        <a:t>,</a:t>
                      </a:r>
                      <a:r>
                        <a:rPr lang="da-DK" sz="400" spc="-10">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AK</a:t>
                      </a:r>
                      <a:r>
                        <a:rPr lang="da-DK" sz="400" spc="-50">
                          <a:solidFill>
                            <a:srgbClr val="121212"/>
                          </a:solidFill>
                          <a:effectLst/>
                          <a:latin typeface="Cambria" panose="02040503050406030204" pitchFamily="18" charset="0"/>
                          <a:ea typeface="Times New Roman" panose="02020603050405020304" pitchFamily="18" charset="0"/>
                        </a:rPr>
                        <a:t>T</a:t>
                      </a:r>
                      <a:r>
                        <a:rPr lang="da-DK" sz="400">
                          <a:solidFill>
                            <a:srgbClr val="121212"/>
                          </a:solidFill>
                          <a:effectLst/>
                          <a:latin typeface="Cambria" panose="02040503050406030204" pitchFamily="18" charset="0"/>
                          <a:ea typeface="Times New Roman" panose="02020603050405020304" pitchFamily="18" charset="0"/>
                        </a:rPr>
                        <a:t>/</a:t>
                      </a:r>
                      <a:r>
                        <a:rPr lang="da-DK" sz="400" spc="-10">
                          <a:solidFill>
                            <a:srgbClr val="121212"/>
                          </a:solidFill>
                          <a:effectLst/>
                          <a:latin typeface="Cambria" panose="02040503050406030204" pitchFamily="18" charset="0"/>
                          <a:ea typeface="Times New Roman" panose="02020603050405020304" pitchFamily="18" charset="0"/>
                        </a:rPr>
                        <a:t>R</a:t>
                      </a:r>
                      <a:r>
                        <a:rPr lang="da-DK" sz="400">
                          <a:solidFill>
                            <a:srgbClr val="121212"/>
                          </a:solidFill>
                          <a:effectLst/>
                          <a:latin typeface="Cambria" panose="02040503050406030204" pitchFamily="18" charset="0"/>
                          <a:ea typeface="Times New Roman" panose="02020603050405020304" pitchFamily="18" charset="0"/>
                        </a:rPr>
                        <a:t>elationsmedarbejder)</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marL="65405">
                        <a:spcBef>
                          <a:spcPts val="430"/>
                        </a:spcBef>
                        <a:spcAft>
                          <a:spcPts val="0"/>
                        </a:spcAft>
                      </a:pPr>
                      <a:r>
                        <a:rPr lang="da-DK" sz="400">
                          <a:solidFill>
                            <a:srgbClr val="121212"/>
                          </a:solidFill>
                          <a:effectLst/>
                          <a:latin typeface="Cambria" panose="02040503050406030204" pitchFamily="18" charset="0"/>
                          <a:ea typeface="Times New Roman" panose="02020603050405020304" pitchFamily="18" charset="0"/>
                        </a:rPr>
                        <a:t>SSP på forældremøde</a:t>
                      </a:r>
                      <a:endParaRPr lang="da-DK" sz="600">
                        <a:effectLst/>
                        <a:latin typeface="Times New Roman" panose="02020603050405020304" pitchFamily="18" charset="0"/>
                        <a:ea typeface="Times New Roman" panose="02020603050405020304" pitchFamily="18" charset="0"/>
                      </a:endParaRPr>
                    </a:p>
                    <a:p>
                      <a:pPr marL="65405">
                        <a:spcBef>
                          <a:spcPts val="430"/>
                        </a:spcBef>
                        <a:spcAft>
                          <a:spcPts val="0"/>
                        </a:spcAft>
                      </a:pPr>
                      <a:r>
                        <a:rPr lang="da-DK" sz="400">
                          <a:solidFill>
                            <a:srgbClr val="121212"/>
                          </a:solidFill>
                          <a:effectLst/>
                          <a:latin typeface="Cambria" panose="02040503050406030204" pitchFamily="18" charset="0"/>
                          <a:ea typeface="Times New Roman" panose="02020603050405020304" pitchFamily="18" charset="0"/>
                        </a:rPr>
                        <a:t>S</a:t>
                      </a:r>
                      <a:r>
                        <a:rPr lang="da-DK" sz="400" spc="-15">
                          <a:solidFill>
                            <a:srgbClr val="121212"/>
                          </a:solidFill>
                          <a:effectLst/>
                          <a:latin typeface="Cambria" panose="02040503050406030204" pitchFamily="18" charset="0"/>
                          <a:ea typeface="Times New Roman" panose="02020603050405020304" pitchFamily="18" charset="0"/>
                        </a:rPr>
                        <a:t>k</a:t>
                      </a:r>
                      <a:r>
                        <a:rPr lang="da-DK" sz="400">
                          <a:solidFill>
                            <a:srgbClr val="121212"/>
                          </a:solidFill>
                          <a:effectLst/>
                          <a:latin typeface="Cambria" panose="02040503050406030204" pitchFamily="18" charset="0"/>
                          <a:ea typeface="Times New Roman" panose="02020603050405020304" pitchFamily="18" charset="0"/>
                        </a:rPr>
                        <a:t>oletjenesten</a:t>
                      </a:r>
                      <a:endParaRPr lang="da-DK" sz="600">
                        <a:effectLst/>
                        <a:latin typeface="Times New Roman" panose="02020603050405020304" pitchFamily="18" charset="0"/>
                        <a:ea typeface="Times New Roman" panose="02020603050405020304" pitchFamily="18" charset="0"/>
                      </a:endParaRPr>
                    </a:p>
                    <a:p>
                      <a:pPr>
                        <a:lnSpc>
                          <a:spcPts val="800"/>
                        </a:lnSpc>
                        <a:spcBef>
                          <a:spcPts val="25"/>
                        </a:spcBef>
                        <a:spcAft>
                          <a:spcPts val="0"/>
                        </a:spcAft>
                      </a:pPr>
                      <a:r>
                        <a:rPr lang="da-DK" sz="5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p>
                      <a:pPr marL="65405">
                        <a:spcAft>
                          <a:spcPts val="0"/>
                        </a:spcAft>
                      </a:pPr>
                      <a:r>
                        <a:rPr lang="da-DK" sz="400">
                          <a:solidFill>
                            <a:srgbClr val="121212"/>
                          </a:solidFill>
                          <a:effectLst/>
                          <a:latin typeface="Cambria" panose="02040503050406030204" pitchFamily="18" charset="0"/>
                          <a:ea typeface="Times New Roman" panose="02020603050405020304" pitchFamily="18" charset="0"/>
                        </a:rPr>
                        <a:t>Digitale</a:t>
                      </a:r>
                      <a:r>
                        <a:rPr lang="da-DK" sz="400" spc="-25">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medier</a:t>
                      </a:r>
                      <a:endParaRPr lang="da-DK" sz="600">
                        <a:effectLst/>
                        <a:latin typeface="Times New Roman" panose="02020603050405020304" pitchFamily="18" charset="0"/>
                        <a:ea typeface="Times New Roman" panose="02020603050405020304" pitchFamily="18" charset="0"/>
                      </a:endParaRPr>
                    </a:p>
                    <a:p>
                      <a:pPr>
                        <a:lnSpc>
                          <a:spcPts val="800"/>
                        </a:lnSpc>
                        <a:spcBef>
                          <a:spcPts val="25"/>
                        </a:spcBef>
                        <a:spcAft>
                          <a:spcPts val="0"/>
                        </a:spcAft>
                      </a:pPr>
                      <a:r>
                        <a:rPr lang="da-DK" sz="5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p>
                      <a:pPr marL="65405">
                        <a:spcAft>
                          <a:spcPts val="0"/>
                        </a:spcAft>
                      </a:pPr>
                      <a:r>
                        <a:rPr lang="da-DK" sz="400">
                          <a:solidFill>
                            <a:srgbClr val="121212"/>
                          </a:solidFill>
                          <a:effectLst/>
                          <a:latin typeface="Cambria" panose="02040503050406030204" pitchFamily="18" charset="0"/>
                          <a:ea typeface="Times New Roman" panose="02020603050405020304" pitchFamily="18" charset="0"/>
                        </a:rPr>
                        <a:t>Børns</a:t>
                      </a:r>
                      <a:r>
                        <a:rPr lang="da-DK" sz="400" spc="105">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Vil</a:t>
                      </a:r>
                      <a:r>
                        <a:rPr lang="da-DK" sz="400" spc="-5">
                          <a:solidFill>
                            <a:srgbClr val="121212"/>
                          </a:solidFill>
                          <a:effectLst/>
                          <a:latin typeface="Cambria" panose="02040503050406030204" pitchFamily="18" charset="0"/>
                          <a:ea typeface="Times New Roman" panose="02020603050405020304" pitchFamily="18" charset="0"/>
                        </a:rPr>
                        <a:t>k</a:t>
                      </a:r>
                      <a:r>
                        <a:rPr lang="da-DK" sz="400">
                          <a:solidFill>
                            <a:srgbClr val="121212"/>
                          </a:solidFill>
                          <a:effectLst/>
                          <a:latin typeface="Cambria" panose="02040503050406030204" pitchFamily="18" charset="0"/>
                          <a:ea typeface="Times New Roman" panose="02020603050405020304" pitchFamily="18" charset="0"/>
                        </a:rPr>
                        <a:t>år</a:t>
                      </a:r>
                      <a:endParaRPr lang="da-DK" sz="600">
                        <a:effectLst/>
                        <a:latin typeface="Times New Roman" panose="02020603050405020304" pitchFamily="18" charset="0"/>
                        <a:ea typeface="Times New Roman" panose="02020603050405020304" pitchFamily="18" charset="0"/>
                      </a:endParaRPr>
                    </a:p>
                    <a:p>
                      <a:pPr marL="65405">
                        <a:spcAft>
                          <a:spcPts val="0"/>
                        </a:spcAft>
                      </a:pPr>
                      <a:r>
                        <a:rPr lang="da-DK" sz="400">
                          <a:solidFill>
                            <a:srgbClr val="121212"/>
                          </a:solidFill>
                          <a:effectLst/>
                          <a:latin typeface="Cambria" panose="02040503050406030204" pitchFamily="18" charset="0"/>
                          <a:ea typeface="Times New Roman" panose="02020603050405020304" pitchFamily="18" charset="0"/>
                        </a:rPr>
                        <a:t>Center for digital dannels</a:t>
                      </a:r>
                      <a:endParaRPr lang="da-DK" sz="600">
                        <a:effectLst/>
                        <a:latin typeface="Times New Roman" panose="02020603050405020304" pitchFamily="18" charset="0"/>
                        <a:ea typeface="Times New Roman" panose="02020603050405020304" pitchFamily="18" charset="0"/>
                      </a:endParaRPr>
                    </a:p>
                    <a:p>
                      <a:pPr marL="65405">
                        <a:spcAft>
                          <a:spcPts val="0"/>
                        </a:spcAft>
                      </a:pPr>
                      <a:r>
                        <a:rPr lang="da-DK" sz="400">
                          <a:solidFill>
                            <a:srgbClr val="121212"/>
                          </a:solidFill>
                          <a:effectLst/>
                          <a:latin typeface="Cambria" panose="02040503050406030204" pitchFamily="18" charset="0"/>
                          <a:ea typeface="Times New Roman" panose="02020603050405020304" pitchFamily="18" charset="0"/>
                        </a:rPr>
                        <a:t>Medierådet </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extLst>
                  <a:ext uri="{0D108BD9-81ED-4DB2-BD59-A6C34878D82A}">
                    <a16:rowId xmlns:a16="http://schemas.microsoft.com/office/drawing/2014/main" val="2564165573"/>
                  </a:ext>
                </a:extLst>
              </a:tr>
              <a:tr h="494597">
                <a:tc>
                  <a:txBody>
                    <a:bodyPr/>
                    <a:lstStyle/>
                    <a:p>
                      <a:pPr marL="65405" marR="320675">
                        <a:lnSpc>
                          <a:spcPct val="104000"/>
                        </a:lnSpc>
                        <a:spcBef>
                          <a:spcPts val="430"/>
                        </a:spcBef>
                        <a:spcAft>
                          <a:spcPts val="0"/>
                        </a:spcAft>
                      </a:pPr>
                      <a:r>
                        <a:rPr lang="en-US" sz="400" b="1" spc="-15">
                          <a:solidFill>
                            <a:srgbClr val="121212"/>
                          </a:solidFill>
                          <a:effectLst/>
                          <a:latin typeface="Cambria" panose="02040503050406030204" pitchFamily="18" charset="0"/>
                          <a:ea typeface="Times New Roman" panose="02020603050405020304" pitchFamily="18" charset="0"/>
                        </a:rPr>
                        <a:t>K</a:t>
                      </a:r>
                      <a:r>
                        <a:rPr lang="en-US" sz="400" b="1">
                          <a:solidFill>
                            <a:srgbClr val="121212"/>
                          </a:solidFill>
                          <a:effectLst/>
                          <a:latin typeface="Cambria" panose="02040503050406030204" pitchFamily="18" charset="0"/>
                          <a:ea typeface="Times New Roman" panose="02020603050405020304" pitchFamily="18" charset="0"/>
                        </a:rPr>
                        <a:t>onfliktløs-nin</a:t>
                      </a:r>
                      <a:r>
                        <a:rPr lang="en-US" sz="400" b="1" spc="-5">
                          <a:solidFill>
                            <a:srgbClr val="121212"/>
                          </a:solidFill>
                          <a:effectLst/>
                          <a:latin typeface="Cambria" panose="02040503050406030204" pitchFamily="18" charset="0"/>
                          <a:ea typeface="Times New Roman" panose="02020603050405020304" pitchFamily="18" charset="0"/>
                        </a:rPr>
                        <a:t>g</a:t>
                      </a:r>
                      <a:r>
                        <a:rPr lang="en-US" sz="400" b="1">
                          <a:solidFill>
                            <a:srgbClr val="121212"/>
                          </a:solidFill>
                          <a:effectLst/>
                          <a:latin typeface="Cambria" panose="02040503050406030204" pitchFamily="18" charset="0"/>
                          <a:ea typeface="Times New Roman" panose="02020603050405020304" pitchFamily="18" charset="0"/>
                        </a:rPr>
                        <a:t>, </a:t>
                      </a:r>
                      <a:r>
                        <a:rPr lang="en-US" sz="400" b="1" spc="-15">
                          <a:solidFill>
                            <a:srgbClr val="121212"/>
                          </a:solidFill>
                          <a:effectLst/>
                          <a:latin typeface="Cambria" panose="02040503050406030204" pitchFamily="18" charset="0"/>
                          <a:ea typeface="Times New Roman" panose="02020603050405020304" pitchFamily="18" charset="0"/>
                        </a:rPr>
                        <a:t>K</a:t>
                      </a:r>
                      <a:r>
                        <a:rPr lang="en-US" sz="400" b="1">
                          <a:solidFill>
                            <a:srgbClr val="121212"/>
                          </a:solidFill>
                          <a:effectLst/>
                          <a:latin typeface="Cambria" panose="02040503050406030204" pitchFamily="18" charset="0"/>
                          <a:ea typeface="Times New Roman" panose="02020603050405020304" pitchFamily="18" charset="0"/>
                        </a:rPr>
                        <a:t>onflikt-m</a:t>
                      </a:r>
                      <a:r>
                        <a:rPr lang="en-US" sz="400" b="1" spc="-5">
                          <a:solidFill>
                            <a:srgbClr val="121212"/>
                          </a:solidFill>
                          <a:effectLst/>
                          <a:latin typeface="Cambria" panose="02040503050406030204" pitchFamily="18" charset="0"/>
                          <a:ea typeface="Times New Roman" panose="02020603050405020304" pitchFamily="18" charset="0"/>
                        </a:rPr>
                        <a:t>æ</a:t>
                      </a:r>
                      <a:r>
                        <a:rPr lang="en-US" sz="400" b="1">
                          <a:solidFill>
                            <a:srgbClr val="121212"/>
                          </a:solidFill>
                          <a:effectLst/>
                          <a:latin typeface="Cambria" panose="02040503050406030204" pitchFamily="18" charset="0"/>
                          <a:ea typeface="Times New Roman" panose="02020603050405020304" pitchFamily="18" charset="0"/>
                        </a:rPr>
                        <a:t>gling</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4E3"/>
                    </a:solidFill>
                  </a:tcPr>
                </a:tc>
                <a:tc>
                  <a:txBody>
                    <a:bodyPr/>
                    <a:lstStyle/>
                    <a:p>
                      <a:pPr marR="285115">
                        <a:lnSpc>
                          <a:spcPct val="104000"/>
                        </a:lnSpc>
                        <a:spcBef>
                          <a:spcPts val="430"/>
                        </a:spcBef>
                        <a:spcAft>
                          <a:spcPts val="0"/>
                        </a:spcAft>
                      </a:pPr>
                      <a:r>
                        <a:rPr lang="da-DK" sz="400">
                          <a:solidFill>
                            <a:srgbClr val="121212"/>
                          </a:solidFill>
                          <a:effectLst/>
                          <a:latin typeface="Cambria" panose="02040503050406030204" pitchFamily="18" charset="0"/>
                          <a:ea typeface="Times New Roman" panose="02020603050405020304" pitchFamily="18" charset="0"/>
                        </a:rPr>
                        <a:t>Grib</a:t>
                      </a:r>
                      <a:r>
                        <a:rPr lang="da-DK" sz="400" spc="55">
                          <a:solidFill>
                            <a:srgbClr val="121212"/>
                          </a:solidFill>
                          <a:effectLst/>
                          <a:latin typeface="Cambria" panose="02040503050406030204" pitchFamily="18" charset="0"/>
                          <a:ea typeface="Times New Roman" panose="02020603050405020304" pitchFamily="18" charset="0"/>
                        </a:rPr>
                        <a:t> </a:t>
                      </a:r>
                      <a:r>
                        <a:rPr lang="da-DK" sz="400" spc="-15">
                          <a:solidFill>
                            <a:srgbClr val="121212"/>
                          </a:solidFill>
                          <a:effectLst/>
                          <a:latin typeface="Cambria" panose="02040503050406030204" pitchFamily="18" charset="0"/>
                          <a:ea typeface="Times New Roman" panose="02020603050405020304" pitchFamily="18" charset="0"/>
                        </a:rPr>
                        <a:t>k</a:t>
                      </a:r>
                      <a:r>
                        <a:rPr lang="da-DK" sz="400">
                          <a:solidFill>
                            <a:srgbClr val="121212"/>
                          </a:solidFill>
                          <a:effectLst/>
                          <a:latin typeface="Cambria" panose="02040503050406030204" pitchFamily="18" charset="0"/>
                          <a:ea typeface="Times New Roman" panose="02020603050405020304" pitchFamily="18" charset="0"/>
                        </a:rPr>
                        <a:t>onflikten:</a:t>
                      </a:r>
                      <a:r>
                        <a:rPr lang="da-DK" sz="400" spc="-25">
                          <a:solidFill>
                            <a:srgbClr val="121212"/>
                          </a:solidFill>
                          <a:effectLst/>
                          <a:latin typeface="Cambria" panose="02040503050406030204" pitchFamily="18" charset="0"/>
                          <a:ea typeface="Times New Roman" panose="02020603050405020304" pitchFamily="18" charset="0"/>
                        </a:rPr>
                        <a:t> </a:t>
                      </a:r>
                      <a:r>
                        <a:rPr lang="da-DK" sz="400" b="1" u="none" strike="noStrike">
                          <a:solidFill>
                            <a:srgbClr val="747676"/>
                          </a:solidFill>
                          <a:effectLst/>
                          <a:latin typeface="Cambria" panose="02040503050406030204" pitchFamily="18" charset="0"/>
                          <a:ea typeface="Times New Roman" panose="02020603050405020304" pitchFamily="18" charset="0"/>
                          <a:hlinkClick r:id="rId10"/>
                        </a:rPr>
                        <a:t>ww</a:t>
                      </a:r>
                      <a:r>
                        <a:rPr lang="da-DK" sz="400" b="1" u="none" strike="noStrike" spc="-20">
                          <a:solidFill>
                            <a:srgbClr val="747676"/>
                          </a:solidFill>
                          <a:effectLst/>
                          <a:latin typeface="Cambria" panose="02040503050406030204" pitchFamily="18" charset="0"/>
                          <a:ea typeface="Times New Roman" panose="02020603050405020304" pitchFamily="18" charset="0"/>
                          <a:hlinkClick r:id="rId10"/>
                        </a:rPr>
                        <a:t>w</a:t>
                      </a:r>
                      <a:r>
                        <a:rPr lang="da-DK" sz="400" b="1" u="none" strike="noStrike">
                          <a:solidFill>
                            <a:srgbClr val="747676"/>
                          </a:solidFill>
                          <a:effectLst/>
                          <a:latin typeface="Cambria" panose="02040503050406030204" pitchFamily="18" charset="0"/>
                          <a:ea typeface="Times New Roman" panose="02020603050405020304" pitchFamily="18" charset="0"/>
                          <a:hlinkClick r:id="rId10"/>
                        </a:rPr>
                        <a:t>.dk</a:t>
                      </a:r>
                      <a:r>
                        <a:rPr lang="da-DK" sz="400" b="1" u="none" strike="noStrike" spc="-60">
                          <a:solidFill>
                            <a:srgbClr val="747676"/>
                          </a:solidFill>
                          <a:effectLst/>
                          <a:latin typeface="Cambria" panose="02040503050406030204" pitchFamily="18" charset="0"/>
                          <a:ea typeface="Times New Roman" panose="02020603050405020304" pitchFamily="18" charset="0"/>
                          <a:hlinkClick r:id="rId10"/>
                        </a:rPr>
                        <a:t>r</a:t>
                      </a:r>
                      <a:r>
                        <a:rPr lang="da-DK" sz="400" b="1" u="none" strike="noStrike">
                          <a:solidFill>
                            <a:srgbClr val="747676"/>
                          </a:solidFill>
                          <a:effectLst/>
                          <a:latin typeface="Cambria" panose="02040503050406030204" pitchFamily="18" charset="0"/>
                          <a:ea typeface="Times New Roman" panose="02020603050405020304" pitchFamily="18" charset="0"/>
                          <a:hlinkClick r:id="rId10"/>
                        </a:rPr>
                        <a:t>.dk</a:t>
                      </a:r>
                      <a:r>
                        <a:rPr lang="da-DK" sz="400" b="1">
                          <a:solidFill>
                            <a:srgbClr val="747676"/>
                          </a:solidFill>
                          <a:effectLst/>
                          <a:latin typeface="Cambria" panose="02040503050406030204" pitchFamily="18" charset="0"/>
                          <a:ea typeface="Times New Roman" panose="02020603050405020304" pitchFamily="18" charset="0"/>
                        </a:rPr>
                        <a:t> </a:t>
                      </a:r>
                      <a:r>
                        <a:rPr lang="da-DK" sz="400" b="1" u="none" strike="noStrike">
                          <a:solidFill>
                            <a:srgbClr val="747676"/>
                          </a:solidFill>
                          <a:effectLst/>
                          <a:latin typeface="Cambria" panose="02040503050406030204" pitchFamily="18" charset="0"/>
                          <a:ea typeface="Times New Roman" panose="02020603050405020304" pitchFamily="18" charset="0"/>
                          <a:hlinkClick r:id="rId7"/>
                        </a:rPr>
                        <a:t>ww</a:t>
                      </a:r>
                      <a:r>
                        <a:rPr lang="da-DK" sz="400" b="1" u="none" strike="noStrike" spc="-20">
                          <a:solidFill>
                            <a:srgbClr val="747676"/>
                          </a:solidFill>
                          <a:effectLst/>
                          <a:latin typeface="Cambria" panose="02040503050406030204" pitchFamily="18" charset="0"/>
                          <a:ea typeface="Times New Roman" panose="02020603050405020304" pitchFamily="18" charset="0"/>
                          <a:hlinkClick r:id="rId7"/>
                        </a:rPr>
                        <a:t>w</a:t>
                      </a:r>
                      <a:r>
                        <a:rPr lang="da-DK" sz="400" b="1" u="none" strike="noStrike">
                          <a:solidFill>
                            <a:srgbClr val="747676"/>
                          </a:solidFill>
                          <a:effectLst/>
                          <a:latin typeface="Cambria" panose="02040503050406030204" pitchFamily="18" charset="0"/>
                          <a:ea typeface="Times New Roman" panose="02020603050405020304" pitchFamily="18" charset="0"/>
                          <a:hlinkClick r:id="rId7"/>
                        </a:rPr>
                        <a:t>.kla</a:t>
                      </a:r>
                      <a:r>
                        <a:rPr lang="da-DK" sz="400" b="1" u="none" strike="noStrike" spc="-15">
                          <a:solidFill>
                            <a:srgbClr val="747676"/>
                          </a:solidFill>
                          <a:effectLst/>
                          <a:latin typeface="Cambria" panose="02040503050406030204" pitchFamily="18" charset="0"/>
                          <a:ea typeface="Times New Roman" panose="02020603050405020304" pitchFamily="18" charset="0"/>
                          <a:hlinkClick r:id="rId7"/>
                        </a:rPr>
                        <a:t>s</a:t>
                      </a:r>
                      <a:r>
                        <a:rPr lang="da-DK" sz="400" b="1" u="none" strike="noStrike">
                          <a:solidFill>
                            <a:srgbClr val="747676"/>
                          </a:solidFill>
                          <a:effectLst/>
                          <a:latin typeface="Cambria" panose="02040503050406030204" pitchFamily="18" charset="0"/>
                          <a:ea typeface="Times New Roman" panose="02020603050405020304" pitchFamily="18" charset="0"/>
                          <a:hlinkClick r:id="rId7"/>
                        </a:rPr>
                        <a:t>setrivsel.dk</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4E3"/>
                    </a:solidFill>
                  </a:tcPr>
                </a:tc>
                <a:tc>
                  <a:txBody>
                    <a:bodyPr/>
                    <a:lstStyle/>
                    <a:p>
                      <a:pPr>
                        <a:spcAft>
                          <a:spcPts val="0"/>
                        </a:spcAft>
                      </a:pPr>
                      <a:r>
                        <a:rPr lang="da-DK" sz="6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4E3"/>
                    </a:solidFill>
                  </a:tcPr>
                </a:tc>
                <a:tc>
                  <a:txBody>
                    <a:bodyPr/>
                    <a:lstStyle/>
                    <a:p>
                      <a:pPr marL="65405" marR="63500">
                        <a:lnSpc>
                          <a:spcPct val="104000"/>
                        </a:lnSpc>
                        <a:spcBef>
                          <a:spcPts val="430"/>
                        </a:spcBef>
                        <a:spcAft>
                          <a:spcPts val="0"/>
                        </a:spcAft>
                      </a:pPr>
                      <a:r>
                        <a:rPr lang="da-DK" sz="400" b="1" spc="-70">
                          <a:solidFill>
                            <a:srgbClr val="121212"/>
                          </a:solidFill>
                          <a:effectLst/>
                          <a:latin typeface="Cambria" panose="02040503050406030204" pitchFamily="18" charset="0"/>
                          <a:ea typeface="Times New Roman" panose="02020603050405020304" pitchFamily="18" charset="0"/>
                        </a:rPr>
                        <a:t>T</a:t>
                      </a:r>
                      <a:r>
                        <a:rPr lang="da-DK" sz="400" b="1">
                          <a:solidFill>
                            <a:srgbClr val="121212"/>
                          </a:solidFill>
                          <a:effectLst/>
                          <a:latin typeface="Cambria" panose="02040503050406030204" pitchFamily="18" charset="0"/>
                          <a:ea typeface="Times New Roman" panose="02020603050405020304" pitchFamily="18" charset="0"/>
                        </a:rPr>
                        <a:t>eamet</a:t>
                      </a:r>
                      <a:r>
                        <a:rPr lang="da-DK" sz="400" b="1" spc="140">
                          <a:solidFill>
                            <a:srgbClr val="121212"/>
                          </a:solidFill>
                          <a:effectLst/>
                          <a:latin typeface="Cambria" panose="02040503050406030204" pitchFamily="18" charset="0"/>
                          <a:ea typeface="Times New Roman" panose="02020603050405020304" pitchFamily="18" charset="0"/>
                        </a:rPr>
                        <a:t> </a:t>
                      </a:r>
                      <a:r>
                        <a:rPr lang="da-DK" sz="400" b="1">
                          <a:solidFill>
                            <a:srgbClr val="121212"/>
                          </a:solidFill>
                          <a:effectLst/>
                          <a:latin typeface="Cambria" panose="02040503050406030204" pitchFamily="18" charset="0"/>
                          <a:ea typeface="Times New Roman" panose="02020603050405020304" pitchFamily="18" charset="0"/>
                        </a:rPr>
                        <a:t>på</a:t>
                      </a:r>
                      <a:r>
                        <a:rPr lang="da-DK" sz="400" b="1" spc="15">
                          <a:solidFill>
                            <a:srgbClr val="121212"/>
                          </a:solidFill>
                          <a:effectLst/>
                          <a:latin typeface="Cambria" panose="02040503050406030204" pitchFamily="18" charset="0"/>
                          <a:ea typeface="Times New Roman" panose="02020603050405020304" pitchFamily="18" charset="0"/>
                        </a:rPr>
                        <a:t> </a:t>
                      </a:r>
                      <a:r>
                        <a:rPr lang="da-DK" sz="400" b="1">
                          <a:solidFill>
                            <a:srgbClr val="121212"/>
                          </a:solidFill>
                          <a:effectLst/>
                          <a:latin typeface="Cambria" panose="02040503050406030204" pitchFamily="18" charset="0"/>
                          <a:ea typeface="Times New Roman" panose="02020603050405020304" pitchFamily="18" charset="0"/>
                        </a:rPr>
                        <a:t>årgan</a:t>
                      </a:r>
                      <a:r>
                        <a:rPr lang="da-DK" sz="400" b="1" spc="-5">
                          <a:solidFill>
                            <a:srgbClr val="121212"/>
                          </a:solidFill>
                          <a:effectLst/>
                          <a:latin typeface="Cambria" panose="02040503050406030204" pitchFamily="18" charset="0"/>
                          <a:ea typeface="Times New Roman" panose="02020603050405020304" pitchFamily="18" charset="0"/>
                        </a:rPr>
                        <a:t>g</a:t>
                      </a:r>
                      <a:r>
                        <a:rPr lang="da-DK" sz="400" b="1">
                          <a:solidFill>
                            <a:srgbClr val="121212"/>
                          </a:solidFill>
                          <a:effectLst/>
                          <a:latin typeface="Cambria" panose="02040503050406030204" pitchFamily="18" charset="0"/>
                          <a:ea typeface="Times New Roman" panose="02020603050405020304" pitchFamily="18" charset="0"/>
                        </a:rPr>
                        <a:t>en </a:t>
                      </a:r>
                      <a:r>
                        <a:rPr lang="da-DK" sz="400">
                          <a:solidFill>
                            <a:srgbClr val="121212"/>
                          </a:solidFill>
                          <a:effectLst/>
                          <a:latin typeface="Cambria" panose="02040503050406030204" pitchFamily="18" charset="0"/>
                          <a:ea typeface="Times New Roman" panose="02020603050405020304" pitchFamily="18" charset="0"/>
                        </a:rPr>
                        <a:t>(kla</a:t>
                      </a:r>
                      <a:r>
                        <a:rPr lang="da-DK" sz="400" spc="-20">
                          <a:solidFill>
                            <a:srgbClr val="121212"/>
                          </a:solidFill>
                          <a:effectLst/>
                          <a:latin typeface="Cambria" panose="02040503050406030204" pitchFamily="18" charset="0"/>
                          <a:ea typeface="Times New Roman" panose="02020603050405020304" pitchFamily="18" charset="0"/>
                        </a:rPr>
                        <a:t>s</a:t>
                      </a:r>
                      <a:r>
                        <a:rPr lang="da-DK" sz="400">
                          <a:solidFill>
                            <a:srgbClr val="121212"/>
                          </a:solidFill>
                          <a:effectLst/>
                          <a:latin typeface="Cambria" panose="02040503050406030204" pitchFamily="18" charset="0"/>
                          <a:ea typeface="Times New Roman" panose="02020603050405020304" pitchFamily="18" charset="0"/>
                        </a:rPr>
                        <a:t>seteamet</a:t>
                      </a:r>
                      <a:r>
                        <a:rPr lang="da-DK" sz="400" spc="-10">
                          <a:solidFill>
                            <a:srgbClr val="121212"/>
                          </a:solidFill>
                          <a:effectLst/>
                          <a:latin typeface="Cambria" panose="02040503050406030204" pitchFamily="18" charset="0"/>
                          <a:ea typeface="Times New Roman" panose="02020603050405020304" pitchFamily="18" charset="0"/>
                        </a:rPr>
                        <a:t> </a:t>
                      </a:r>
                      <a:r>
                        <a:rPr lang="da-DK" sz="300">
                          <a:solidFill>
                            <a:srgbClr val="121212"/>
                          </a:solidFill>
                          <a:effectLst/>
                          <a:latin typeface="Cambria" panose="02040503050406030204" pitchFamily="18" charset="0"/>
                          <a:ea typeface="Times New Roman" panose="02020603050405020304" pitchFamily="18" charset="0"/>
                        </a:rPr>
                        <a:t>(læ</a:t>
                      </a:r>
                      <a:r>
                        <a:rPr lang="da-DK" sz="300" spc="-10">
                          <a:solidFill>
                            <a:srgbClr val="121212"/>
                          </a:solidFill>
                          <a:effectLst/>
                          <a:latin typeface="Cambria" panose="02040503050406030204" pitchFamily="18" charset="0"/>
                          <a:ea typeface="Times New Roman" panose="02020603050405020304" pitchFamily="18" charset="0"/>
                        </a:rPr>
                        <a:t>r</a:t>
                      </a:r>
                      <a:r>
                        <a:rPr lang="da-DK" sz="300">
                          <a:solidFill>
                            <a:srgbClr val="121212"/>
                          </a:solidFill>
                          <a:effectLst/>
                          <a:latin typeface="Cambria" panose="02040503050406030204" pitchFamily="18" charset="0"/>
                          <a:ea typeface="Times New Roman" panose="02020603050405020304" pitchFamily="18" charset="0"/>
                        </a:rPr>
                        <a:t>e</a:t>
                      </a:r>
                      <a:r>
                        <a:rPr lang="da-DK" sz="300" spc="-10">
                          <a:solidFill>
                            <a:srgbClr val="121212"/>
                          </a:solidFill>
                          <a:effectLst/>
                          <a:latin typeface="Cambria" panose="02040503050406030204" pitchFamily="18" charset="0"/>
                          <a:ea typeface="Times New Roman" panose="02020603050405020304" pitchFamily="18" charset="0"/>
                        </a:rPr>
                        <a:t>r</a:t>
                      </a:r>
                      <a:r>
                        <a:rPr lang="da-DK" sz="300">
                          <a:solidFill>
                            <a:srgbClr val="121212"/>
                          </a:solidFill>
                          <a:effectLst/>
                          <a:latin typeface="Cambria" panose="02040503050406030204" pitchFamily="18" charset="0"/>
                          <a:ea typeface="Times New Roman" panose="02020603050405020304" pitchFamily="18" charset="0"/>
                        </a:rPr>
                        <a:t>e</a:t>
                      </a:r>
                      <a:r>
                        <a:rPr lang="da-DK" sz="300" spc="-10">
                          <a:solidFill>
                            <a:srgbClr val="121212"/>
                          </a:solidFill>
                          <a:effectLst/>
                          <a:latin typeface="Cambria" panose="02040503050406030204" pitchFamily="18" charset="0"/>
                          <a:ea typeface="Times New Roman" panose="02020603050405020304" pitchFamily="18" charset="0"/>
                        </a:rPr>
                        <a:t>/</a:t>
                      </a:r>
                      <a:r>
                        <a:rPr lang="da-DK" sz="300">
                          <a:solidFill>
                            <a:srgbClr val="121212"/>
                          </a:solidFill>
                          <a:effectLst/>
                          <a:latin typeface="Cambria" panose="02040503050406030204" pitchFamily="18" charset="0"/>
                          <a:ea typeface="Times New Roman" panose="02020603050405020304" pitchFamily="18" charset="0"/>
                        </a:rPr>
                        <a:t>pæda</a:t>
                      </a:r>
                      <a:r>
                        <a:rPr lang="da-DK" sz="300" spc="-5">
                          <a:solidFill>
                            <a:srgbClr val="121212"/>
                          </a:solidFill>
                          <a:effectLst/>
                          <a:latin typeface="Cambria" panose="02040503050406030204" pitchFamily="18" charset="0"/>
                          <a:ea typeface="Times New Roman" panose="02020603050405020304" pitchFamily="18" charset="0"/>
                        </a:rPr>
                        <a:t>gog</a:t>
                      </a:r>
                      <a:r>
                        <a:rPr lang="da-DK" sz="300">
                          <a:solidFill>
                            <a:srgbClr val="121212"/>
                          </a:solidFill>
                          <a:effectLst/>
                          <a:latin typeface="Cambria" panose="02040503050406030204" pitchFamily="18" charset="0"/>
                          <a:ea typeface="Times New Roman" panose="02020603050405020304" pitchFamily="18" charset="0"/>
                        </a:rPr>
                        <a:t>er)</a:t>
                      </a:r>
                      <a:r>
                        <a:rPr lang="da-DK" sz="400">
                          <a:solidFill>
                            <a:srgbClr val="121212"/>
                          </a:solidFill>
                          <a:effectLst/>
                          <a:latin typeface="Cambria" panose="02040503050406030204" pitchFamily="18" charset="0"/>
                          <a:ea typeface="Times New Roman" panose="02020603050405020304" pitchFamily="18" charset="0"/>
                        </a:rPr>
                        <a:t>, s</a:t>
                      </a:r>
                      <a:r>
                        <a:rPr lang="da-DK" sz="400" spc="-15">
                          <a:solidFill>
                            <a:srgbClr val="121212"/>
                          </a:solidFill>
                          <a:effectLst/>
                          <a:latin typeface="Cambria" panose="02040503050406030204" pitchFamily="18" charset="0"/>
                          <a:ea typeface="Times New Roman" panose="02020603050405020304" pitchFamily="18" charset="0"/>
                        </a:rPr>
                        <a:t>k</a:t>
                      </a:r>
                      <a:r>
                        <a:rPr lang="da-DK" sz="400">
                          <a:solidFill>
                            <a:srgbClr val="121212"/>
                          </a:solidFill>
                          <a:effectLst/>
                          <a:latin typeface="Cambria" panose="02040503050406030204" pitchFamily="18" charset="0"/>
                          <a:ea typeface="Times New Roman" panose="02020603050405020304" pitchFamily="18" charset="0"/>
                        </a:rPr>
                        <a:t>olepæda</a:t>
                      </a:r>
                      <a:r>
                        <a:rPr lang="da-DK" sz="400" spc="-5">
                          <a:solidFill>
                            <a:srgbClr val="121212"/>
                          </a:solidFill>
                          <a:effectLst/>
                          <a:latin typeface="Cambria" panose="02040503050406030204" pitchFamily="18" charset="0"/>
                          <a:ea typeface="Times New Roman" panose="02020603050405020304" pitchFamily="18" charset="0"/>
                        </a:rPr>
                        <a:t>go</a:t>
                      </a:r>
                      <a:r>
                        <a:rPr lang="da-DK" sz="400">
                          <a:solidFill>
                            <a:srgbClr val="121212"/>
                          </a:solidFill>
                          <a:effectLst/>
                          <a:latin typeface="Cambria" panose="02040503050406030204" pitchFamily="18" charset="0"/>
                          <a:ea typeface="Times New Roman" panose="02020603050405020304" pitchFamily="18" charset="0"/>
                        </a:rPr>
                        <a:t>g </a:t>
                      </a:r>
                      <a:r>
                        <a:rPr lang="da-DK" sz="400" spc="-5">
                          <a:solidFill>
                            <a:srgbClr val="121212"/>
                          </a:solidFill>
                          <a:effectLst/>
                          <a:latin typeface="Cambria" panose="02040503050406030204" pitchFamily="18" charset="0"/>
                          <a:ea typeface="Times New Roman" panose="02020603050405020304" pitchFamily="18" charset="0"/>
                        </a:rPr>
                        <a:t>o</a:t>
                      </a:r>
                      <a:r>
                        <a:rPr lang="da-DK" sz="400">
                          <a:solidFill>
                            <a:srgbClr val="121212"/>
                          </a:solidFill>
                          <a:effectLst/>
                          <a:latin typeface="Cambria" panose="02040503050406030204" pitchFamily="18" charset="0"/>
                          <a:ea typeface="Times New Roman" panose="02020603050405020304" pitchFamily="18" charset="0"/>
                        </a:rPr>
                        <a:t>g</a:t>
                      </a:r>
                      <a:r>
                        <a:rPr lang="da-DK" sz="400" spc="80">
                          <a:solidFill>
                            <a:srgbClr val="121212"/>
                          </a:solidFill>
                          <a:effectLst/>
                          <a:latin typeface="Cambria" panose="02040503050406030204" pitchFamily="18" charset="0"/>
                          <a:ea typeface="Times New Roman" panose="02020603050405020304" pitchFamily="18" charset="0"/>
                        </a:rPr>
                        <a:t> </a:t>
                      </a:r>
                      <a:r>
                        <a:rPr lang="da-DK" sz="400" spc="-20">
                          <a:solidFill>
                            <a:srgbClr val="121212"/>
                          </a:solidFill>
                          <a:effectLst/>
                          <a:latin typeface="Cambria" panose="02040503050406030204" pitchFamily="18" charset="0"/>
                          <a:ea typeface="Times New Roman" panose="02020603050405020304" pitchFamily="18" charset="0"/>
                        </a:rPr>
                        <a:t>S</a:t>
                      </a:r>
                      <a:r>
                        <a:rPr lang="da-DK" sz="400">
                          <a:solidFill>
                            <a:srgbClr val="121212"/>
                          </a:solidFill>
                          <a:effectLst/>
                          <a:latin typeface="Cambria" panose="02040503050406030204" pitchFamily="18" charset="0"/>
                          <a:ea typeface="Times New Roman" panose="02020603050405020304" pitchFamily="18" charset="0"/>
                        </a:rPr>
                        <a:t>SP-</a:t>
                      </a:r>
                      <a:r>
                        <a:rPr lang="da-DK" sz="400" spc="-15">
                          <a:solidFill>
                            <a:srgbClr val="121212"/>
                          </a:solidFill>
                          <a:effectLst/>
                          <a:latin typeface="Cambria" panose="02040503050406030204" pitchFamily="18" charset="0"/>
                          <a:ea typeface="Times New Roman" panose="02020603050405020304" pitchFamily="18" charset="0"/>
                        </a:rPr>
                        <a:t>k</a:t>
                      </a:r>
                      <a:r>
                        <a:rPr lang="da-DK" sz="400">
                          <a:solidFill>
                            <a:srgbClr val="121212"/>
                          </a:solidFill>
                          <a:effectLst/>
                          <a:latin typeface="Cambria" panose="02040503050406030204" pitchFamily="18" charset="0"/>
                          <a:ea typeface="Times New Roman" panose="02020603050405020304" pitchFamily="18" charset="0"/>
                        </a:rPr>
                        <a:t>ontak</a:t>
                      </a:r>
                      <a:r>
                        <a:rPr lang="da-DK" sz="400" spc="-5">
                          <a:solidFill>
                            <a:srgbClr val="121212"/>
                          </a:solidFill>
                          <a:effectLst/>
                          <a:latin typeface="Cambria" panose="02040503050406030204" pitchFamily="18" charset="0"/>
                          <a:ea typeface="Times New Roman" panose="02020603050405020304" pitchFamily="18" charset="0"/>
                        </a:rPr>
                        <a:t>t</a:t>
                      </a:r>
                      <a:r>
                        <a:rPr lang="da-DK" sz="400">
                          <a:solidFill>
                            <a:srgbClr val="121212"/>
                          </a:solidFill>
                          <a:effectLst/>
                          <a:latin typeface="Cambria" panose="02040503050406030204" pitchFamily="18" charset="0"/>
                          <a:ea typeface="Times New Roman" panose="02020603050405020304" pitchFamily="18" charset="0"/>
                        </a:rPr>
                        <a:t>- læ</a:t>
                      </a:r>
                      <a:r>
                        <a:rPr lang="da-DK" sz="400" spc="-10">
                          <a:solidFill>
                            <a:srgbClr val="121212"/>
                          </a:solidFill>
                          <a:effectLst/>
                          <a:latin typeface="Cambria" panose="02040503050406030204" pitchFamily="18" charset="0"/>
                          <a:ea typeface="Times New Roman" panose="02020603050405020304" pitchFamily="18" charset="0"/>
                        </a:rPr>
                        <a:t>r</a:t>
                      </a:r>
                      <a:r>
                        <a:rPr lang="da-DK" sz="400">
                          <a:solidFill>
                            <a:srgbClr val="121212"/>
                          </a:solidFill>
                          <a:effectLst/>
                          <a:latin typeface="Cambria" panose="02040503050406030204" pitchFamily="18" charset="0"/>
                          <a:ea typeface="Times New Roman" panose="02020603050405020304" pitchFamily="18" charset="0"/>
                        </a:rPr>
                        <a:t>e</a:t>
                      </a:r>
                      <a:r>
                        <a:rPr lang="da-DK" sz="400" spc="-55">
                          <a:solidFill>
                            <a:srgbClr val="121212"/>
                          </a:solidFill>
                          <a:effectLst/>
                          <a:latin typeface="Cambria" panose="02040503050406030204" pitchFamily="18" charset="0"/>
                          <a:ea typeface="Times New Roman" panose="02020603050405020304" pitchFamily="18" charset="0"/>
                        </a:rPr>
                        <a:t>r</a:t>
                      </a:r>
                      <a:r>
                        <a:rPr lang="da-DK" sz="400">
                          <a:solidFill>
                            <a:srgbClr val="121212"/>
                          </a:solidFill>
                          <a:effectLst/>
                          <a:latin typeface="Cambria" panose="02040503050406030204" pitchFamily="18" charset="0"/>
                          <a:ea typeface="Times New Roman" panose="02020603050405020304" pitchFamily="18" charset="0"/>
                        </a:rPr>
                        <a:t>,</a:t>
                      </a:r>
                      <a:r>
                        <a:rPr lang="da-DK" sz="400" spc="-10">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AK</a:t>
                      </a:r>
                      <a:r>
                        <a:rPr lang="da-DK" sz="400" spc="-50">
                          <a:solidFill>
                            <a:srgbClr val="121212"/>
                          </a:solidFill>
                          <a:effectLst/>
                          <a:latin typeface="Cambria" panose="02040503050406030204" pitchFamily="18" charset="0"/>
                          <a:ea typeface="Times New Roman" panose="02020603050405020304" pitchFamily="18" charset="0"/>
                        </a:rPr>
                        <a:t>T</a:t>
                      </a:r>
                      <a:r>
                        <a:rPr lang="da-DK" sz="400">
                          <a:solidFill>
                            <a:srgbClr val="121212"/>
                          </a:solidFill>
                          <a:effectLst/>
                          <a:latin typeface="Cambria" panose="02040503050406030204" pitchFamily="18" charset="0"/>
                          <a:ea typeface="Times New Roman" panose="02020603050405020304" pitchFamily="18" charset="0"/>
                        </a:rPr>
                        <a:t>/</a:t>
                      </a:r>
                      <a:r>
                        <a:rPr lang="da-DK" sz="400" spc="-10">
                          <a:solidFill>
                            <a:srgbClr val="121212"/>
                          </a:solidFill>
                          <a:effectLst/>
                          <a:latin typeface="Cambria" panose="02040503050406030204" pitchFamily="18" charset="0"/>
                          <a:ea typeface="Times New Roman" panose="02020603050405020304" pitchFamily="18" charset="0"/>
                        </a:rPr>
                        <a:t>R</a:t>
                      </a:r>
                      <a:r>
                        <a:rPr lang="da-DK" sz="400">
                          <a:solidFill>
                            <a:srgbClr val="121212"/>
                          </a:solidFill>
                          <a:effectLst/>
                          <a:latin typeface="Cambria" panose="02040503050406030204" pitchFamily="18" charset="0"/>
                          <a:ea typeface="Times New Roman" panose="02020603050405020304" pitchFamily="18" charset="0"/>
                        </a:rPr>
                        <a:t>elationsmedarbejder)</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4E3"/>
                    </a:solidFill>
                  </a:tcPr>
                </a:tc>
                <a:tc>
                  <a:txBody>
                    <a:bodyPr/>
                    <a:lstStyle/>
                    <a:p>
                      <a:pPr>
                        <a:spcAft>
                          <a:spcPts val="0"/>
                        </a:spcAft>
                      </a:pPr>
                      <a:r>
                        <a:rPr lang="da-DK" sz="6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4E3"/>
                    </a:solidFill>
                  </a:tcPr>
                </a:tc>
                <a:extLst>
                  <a:ext uri="{0D108BD9-81ED-4DB2-BD59-A6C34878D82A}">
                    <a16:rowId xmlns:a16="http://schemas.microsoft.com/office/drawing/2014/main" val="4279814278"/>
                  </a:ext>
                </a:extLst>
              </a:tr>
              <a:tr h="1416494">
                <a:tc>
                  <a:txBody>
                    <a:bodyPr/>
                    <a:lstStyle/>
                    <a:p>
                      <a:pPr marL="65405" marR="549910">
                        <a:lnSpc>
                          <a:spcPct val="104000"/>
                        </a:lnSpc>
                        <a:spcBef>
                          <a:spcPts val="430"/>
                        </a:spcBef>
                        <a:spcAft>
                          <a:spcPts val="0"/>
                        </a:spcAft>
                      </a:pPr>
                      <a:r>
                        <a:rPr lang="da-DK" sz="400" b="1">
                          <a:solidFill>
                            <a:srgbClr val="121212"/>
                          </a:solidFill>
                          <a:effectLst/>
                          <a:latin typeface="Cambria" panose="02040503050406030204" pitchFamily="18" charset="0"/>
                          <a:ea typeface="Times New Roman" panose="02020603050405020304" pitchFamily="18" charset="0"/>
                        </a:rPr>
                        <a:t>Sundhed Min</a:t>
                      </a:r>
                      <a:r>
                        <a:rPr lang="da-DK" sz="400" b="1" spc="-10">
                          <a:solidFill>
                            <a:srgbClr val="121212"/>
                          </a:solidFill>
                          <a:effectLst/>
                          <a:latin typeface="Cambria" panose="02040503050406030204" pitchFamily="18" charset="0"/>
                          <a:ea typeface="Times New Roman" panose="02020603050405020304" pitchFamily="18" charset="0"/>
                        </a:rPr>
                        <a:t> </a:t>
                      </a:r>
                      <a:r>
                        <a:rPr lang="da-DK" sz="400" b="1">
                          <a:solidFill>
                            <a:srgbClr val="121212"/>
                          </a:solidFill>
                          <a:effectLst/>
                          <a:latin typeface="Cambria" panose="02040503050406030204" pitchFamily="18" charset="0"/>
                          <a:ea typeface="Times New Roman" panose="02020603050405020304" pitchFamily="18" charset="0"/>
                        </a:rPr>
                        <a:t>k</a:t>
                      </a:r>
                      <a:r>
                        <a:rPr lang="da-DK" sz="400" b="1" spc="-10">
                          <a:solidFill>
                            <a:srgbClr val="121212"/>
                          </a:solidFill>
                          <a:effectLst/>
                          <a:latin typeface="Cambria" panose="02040503050406030204" pitchFamily="18" charset="0"/>
                          <a:ea typeface="Times New Roman" panose="02020603050405020304" pitchFamily="18" charset="0"/>
                        </a:rPr>
                        <a:t>r</a:t>
                      </a:r>
                      <a:r>
                        <a:rPr lang="da-DK" sz="400" b="1">
                          <a:solidFill>
                            <a:srgbClr val="121212"/>
                          </a:solidFill>
                          <a:effectLst/>
                          <a:latin typeface="Cambria" panose="02040503050406030204" pitchFamily="18" charset="0"/>
                          <a:ea typeface="Times New Roman" panose="02020603050405020304" pitchFamily="18" charset="0"/>
                        </a:rPr>
                        <a:t>op S</a:t>
                      </a:r>
                      <a:r>
                        <a:rPr lang="da-DK" sz="400" b="1" spc="-10">
                          <a:solidFill>
                            <a:srgbClr val="121212"/>
                          </a:solidFill>
                          <a:effectLst/>
                          <a:latin typeface="Cambria" panose="02040503050406030204" pitchFamily="18" charset="0"/>
                          <a:ea typeface="Times New Roman" panose="02020603050405020304" pitchFamily="18" charset="0"/>
                        </a:rPr>
                        <a:t>e</a:t>
                      </a:r>
                      <a:r>
                        <a:rPr lang="da-DK" sz="400" b="1">
                          <a:solidFill>
                            <a:srgbClr val="121212"/>
                          </a:solidFill>
                          <a:effectLst/>
                          <a:latin typeface="Cambria" panose="02040503050406030204" pitchFamily="18" charset="0"/>
                          <a:ea typeface="Times New Roman" panose="02020603050405020304" pitchFamily="18" charset="0"/>
                        </a:rPr>
                        <a:t>x,</a:t>
                      </a:r>
                      <a:r>
                        <a:rPr lang="da-DK" sz="400" b="1" spc="40">
                          <a:solidFill>
                            <a:srgbClr val="121212"/>
                          </a:solidFill>
                          <a:effectLst/>
                          <a:latin typeface="Cambria" panose="02040503050406030204" pitchFamily="18" charset="0"/>
                          <a:ea typeface="Times New Roman" panose="02020603050405020304" pitchFamily="18" charset="0"/>
                        </a:rPr>
                        <a:t> </a:t>
                      </a:r>
                      <a:r>
                        <a:rPr lang="da-DK" sz="400" b="1">
                          <a:solidFill>
                            <a:srgbClr val="121212"/>
                          </a:solidFill>
                          <a:effectLst/>
                          <a:latin typeface="Cambria" panose="02040503050406030204" pitchFamily="18" charset="0"/>
                          <a:ea typeface="Times New Roman" panose="02020603050405020304" pitchFamily="18" charset="0"/>
                        </a:rPr>
                        <a:t>trivsel</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tcPr>
                </a:tc>
                <a:tc>
                  <a:txBody>
                    <a:bodyPr/>
                    <a:lstStyle/>
                    <a:p>
                      <a:pPr marL="65405">
                        <a:spcBef>
                          <a:spcPts val="430"/>
                        </a:spcBef>
                        <a:spcAft>
                          <a:spcPts val="0"/>
                        </a:spcAft>
                      </a:pPr>
                      <a:r>
                        <a:rPr lang="da-DK" sz="400">
                          <a:solidFill>
                            <a:srgbClr val="121212"/>
                          </a:solidFill>
                          <a:effectLst/>
                          <a:latin typeface="Cambria" panose="02040503050406030204" pitchFamily="18" charset="0"/>
                          <a:ea typeface="Times New Roman" panose="02020603050405020304" pitchFamily="18" charset="0"/>
                        </a:rPr>
                        <a:t>8.</a:t>
                      </a:r>
                      <a:r>
                        <a:rPr lang="da-DK" sz="400" spc="55">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kla</a:t>
                      </a:r>
                      <a:r>
                        <a:rPr lang="da-DK" sz="400" spc="-20">
                          <a:solidFill>
                            <a:srgbClr val="121212"/>
                          </a:solidFill>
                          <a:effectLst/>
                          <a:latin typeface="Cambria" panose="02040503050406030204" pitchFamily="18" charset="0"/>
                          <a:ea typeface="Times New Roman" panose="02020603050405020304" pitchFamily="18" charset="0"/>
                        </a:rPr>
                        <a:t>s</a:t>
                      </a:r>
                      <a:r>
                        <a:rPr lang="da-DK" sz="400">
                          <a:solidFill>
                            <a:srgbClr val="121212"/>
                          </a:solidFill>
                          <a:effectLst/>
                          <a:latin typeface="Cambria" panose="02040503050406030204" pitchFamily="18" charset="0"/>
                          <a:ea typeface="Times New Roman" panose="02020603050405020304" pitchFamily="18" charset="0"/>
                        </a:rPr>
                        <a:t>s</a:t>
                      </a:r>
                      <a:r>
                        <a:rPr lang="da-DK" sz="400" spc="-5">
                          <a:solidFill>
                            <a:srgbClr val="121212"/>
                          </a:solidFill>
                          <a:effectLst/>
                          <a:latin typeface="Cambria" panose="02040503050406030204" pitchFamily="18" charset="0"/>
                          <a:ea typeface="Times New Roman" panose="02020603050405020304" pitchFamily="18" charset="0"/>
                        </a:rPr>
                        <a:t>e</a:t>
                      </a:r>
                      <a:r>
                        <a:rPr lang="da-DK" sz="400">
                          <a:solidFill>
                            <a:srgbClr val="121212"/>
                          </a:solidFill>
                          <a:effectLst/>
                          <a:latin typeface="Cambria" panose="02040503050406030204" pitchFamily="18" charset="0"/>
                          <a:ea typeface="Times New Roman" panose="02020603050405020304" pitchFamily="18" charset="0"/>
                        </a:rPr>
                        <a:t>, undervisning</a:t>
                      </a:r>
                      <a:r>
                        <a:rPr lang="da-DK" sz="400" spc="-35">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i</a:t>
                      </a:r>
                      <a:r>
                        <a:rPr lang="da-DK" sz="400" spc="-5">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s</a:t>
                      </a:r>
                      <a:r>
                        <a:rPr lang="da-DK" sz="400" spc="-10">
                          <a:solidFill>
                            <a:srgbClr val="121212"/>
                          </a:solidFill>
                          <a:effectLst/>
                          <a:latin typeface="Cambria" panose="02040503050406030204" pitchFamily="18" charset="0"/>
                          <a:ea typeface="Times New Roman" panose="02020603050405020304" pitchFamily="18" charset="0"/>
                        </a:rPr>
                        <a:t>e</a:t>
                      </a:r>
                      <a:r>
                        <a:rPr lang="da-DK" sz="400">
                          <a:solidFill>
                            <a:srgbClr val="121212"/>
                          </a:solidFill>
                          <a:effectLst/>
                          <a:latin typeface="Cambria" panose="02040503050406030204" pitchFamily="18" charset="0"/>
                          <a:ea typeface="Times New Roman" panose="02020603050405020304" pitchFamily="18" charset="0"/>
                        </a:rPr>
                        <a:t>x</a:t>
                      </a:r>
                      <a:r>
                        <a:rPr lang="da-DK" sz="400" spc="115">
                          <a:solidFill>
                            <a:srgbClr val="121212"/>
                          </a:solidFill>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&amp;</a:t>
                      </a:r>
                      <a:r>
                        <a:rPr lang="da-DK" sz="400">
                          <a:effectLst/>
                          <a:latin typeface="Cambria" panose="02040503050406030204" pitchFamily="18" charset="0"/>
                          <a:ea typeface="Times New Roman" panose="02020603050405020304" pitchFamily="18" charset="0"/>
                        </a:rPr>
                        <a:t> </a:t>
                      </a:r>
                      <a:r>
                        <a:rPr lang="da-DK" sz="400">
                          <a:solidFill>
                            <a:srgbClr val="121212"/>
                          </a:solidFill>
                          <a:effectLst/>
                          <a:latin typeface="Cambria" panose="02040503050406030204" pitchFamily="18" charset="0"/>
                          <a:ea typeface="Times New Roman" panose="02020603050405020304" pitchFamily="18" charset="0"/>
                        </a:rPr>
                        <a:t>sundhed</a:t>
                      </a:r>
                      <a:endParaRPr lang="da-DK" sz="600">
                        <a:effectLst/>
                        <a:latin typeface="Times New Roman" panose="02020603050405020304" pitchFamily="18" charset="0"/>
                        <a:ea typeface="Times New Roman" panose="02020603050405020304" pitchFamily="18" charset="0"/>
                      </a:endParaRPr>
                    </a:p>
                    <a:p>
                      <a:pPr marL="65405">
                        <a:spcBef>
                          <a:spcPts val="430"/>
                        </a:spcBef>
                        <a:spcAft>
                          <a:spcPts val="0"/>
                        </a:spcAft>
                      </a:pPr>
                      <a:r>
                        <a:rPr lang="da-DK" sz="400">
                          <a:solidFill>
                            <a:srgbClr val="121212"/>
                          </a:solidFill>
                          <a:effectLst/>
                          <a:latin typeface="Cambria" panose="02040503050406030204" pitchFamily="18" charset="0"/>
                          <a:ea typeface="Times New Roman" panose="02020603050405020304" pitchFamily="18" charset="0"/>
                        </a:rPr>
                        <a:t>Undervisningsportal for alle i grundskolen fra Sex &amp; Samfund</a:t>
                      </a:r>
                      <a:endParaRPr lang="da-DK" sz="600">
                        <a:effectLst/>
                        <a:latin typeface="Times New Roman" panose="02020603050405020304" pitchFamily="18" charset="0"/>
                        <a:ea typeface="Times New Roman" panose="02020603050405020304" pitchFamily="18" charset="0"/>
                      </a:endParaRPr>
                    </a:p>
                    <a:p>
                      <a:pPr marL="65405">
                        <a:spcBef>
                          <a:spcPts val="430"/>
                        </a:spcBef>
                        <a:spcAft>
                          <a:spcPts val="0"/>
                        </a:spcAft>
                      </a:pPr>
                      <a:r>
                        <a:rPr lang="da-DK" sz="400">
                          <a:solidFill>
                            <a:srgbClr val="121212"/>
                          </a:solidFill>
                          <a:effectLst/>
                          <a:latin typeface="Cambria" panose="02040503050406030204" pitchFamily="18" charset="0"/>
                          <a:ea typeface="Times New Roman" panose="02020603050405020304" pitchFamily="18" charset="0"/>
                        </a:rPr>
                        <a:t>Flirt &amp; Normer</a:t>
                      </a:r>
                      <a:endParaRPr lang="da-DK" sz="600">
                        <a:effectLst/>
                        <a:latin typeface="Times New Roman" panose="02020603050405020304" pitchFamily="18" charset="0"/>
                        <a:ea typeface="Times New Roman" panose="02020603050405020304" pitchFamily="18" charset="0"/>
                      </a:endParaRPr>
                    </a:p>
                    <a:p>
                      <a:pPr marL="65405">
                        <a:spcBef>
                          <a:spcPts val="430"/>
                        </a:spcBef>
                        <a:spcAft>
                          <a:spcPts val="0"/>
                        </a:spcAft>
                      </a:pPr>
                      <a:r>
                        <a:rPr lang="da-DK" sz="400">
                          <a:solidFill>
                            <a:srgbClr val="121212"/>
                          </a:solidFill>
                          <a:effectLst/>
                          <a:latin typeface="Cambria" panose="02040503050406030204" pitchFamily="18" charset="0"/>
                          <a:ea typeface="Times New Roman" panose="02020603050405020304" pitchFamily="18" charset="0"/>
                        </a:rPr>
                        <a:t>Sex &amp; Normer i grænselandet</a:t>
                      </a:r>
                      <a:endParaRPr lang="da-DK" sz="600">
                        <a:effectLst/>
                        <a:latin typeface="Times New Roman" panose="02020603050405020304" pitchFamily="18" charset="0"/>
                        <a:ea typeface="Times New Roman" panose="02020603050405020304" pitchFamily="18" charset="0"/>
                      </a:endParaRPr>
                    </a:p>
                    <a:p>
                      <a:pPr>
                        <a:spcBef>
                          <a:spcPts val="430"/>
                        </a:spcBef>
                        <a:spcAft>
                          <a:spcPts val="0"/>
                        </a:spcAft>
                      </a:pPr>
                      <a:r>
                        <a:rPr lang="da-DK" sz="4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tcPr>
                </a:tc>
                <a:tc>
                  <a:txBody>
                    <a:bodyPr/>
                    <a:lstStyle/>
                    <a:p>
                      <a:pPr>
                        <a:spcAft>
                          <a:spcPts val="0"/>
                        </a:spcAft>
                      </a:pPr>
                      <a:r>
                        <a:rPr lang="da-DK" sz="6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tcPr>
                </a:tc>
                <a:tc>
                  <a:txBody>
                    <a:bodyPr/>
                    <a:lstStyle/>
                    <a:p>
                      <a:pPr>
                        <a:spcAft>
                          <a:spcPts val="0"/>
                        </a:spcAft>
                      </a:pPr>
                      <a:r>
                        <a:rPr lang="da-DK" sz="6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p>
                      <a:pPr>
                        <a:spcAft>
                          <a:spcPts val="0"/>
                        </a:spcAft>
                      </a:pPr>
                      <a:r>
                        <a:rPr lang="da-DK" sz="600">
                          <a:effectLst/>
                          <a:latin typeface="Cambria" panose="02040503050406030204" pitchFamily="18" charset="0"/>
                          <a:ea typeface="Times New Roman" panose="02020603050405020304" pitchFamily="18" charset="0"/>
                        </a:rPr>
                        <a:t> </a:t>
                      </a:r>
                      <a:r>
                        <a:rPr lang="da-DK" sz="400">
                          <a:effectLst/>
                          <a:latin typeface="Cambria" panose="02040503050406030204" pitchFamily="18" charset="0"/>
                          <a:ea typeface="Times New Roman" panose="02020603050405020304" pitchFamily="18" charset="0"/>
                        </a:rPr>
                        <a:t>2 timer</a:t>
                      </a:r>
                      <a:endParaRPr lang="da-DK" sz="600">
                        <a:effectLst/>
                        <a:latin typeface="Times New Roman" panose="02020603050405020304" pitchFamily="18" charset="0"/>
                        <a:ea typeface="Times New Roman" panose="02020603050405020304" pitchFamily="18" charset="0"/>
                      </a:endParaRPr>
                    </a:p>
                    <a:p>
                      <a:pPr>
                        <a:spcAft>
                          <a:spcPts val="0"/>
                        </a:spcAft>
                      </a:pPr>
                      <a:r>
                        <a:rPr lang="da-DK" sz="4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p>
                      <a:pPr>
                        <a:spcAft>
                          <a:spcPts val="0"/>
                        </a:spcAft>
                      </a:pPr>
                      <a:r>
                        <a:rPr lang="da-DK" sz="400">
                          <a:solidFill>
                            <a:srgbClr val="121212"/>
                          </a:solidFill>
                          <a:effectLst/>
                          <a:latin typeface="Cambria" panose="02040503050406030204" pitchFamily="18" charset="0"/>
                          <a:ea typeface="Times New Roman" panose="02020603050405020304" pitchFamily="18" charset="0"/>
                        </a:rPr>
                        <a:t>Afhænger af valg af materiale</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tcPr>
                </a:tc>
                <a:tc>
                  <a:txBody>
                    <a:bodyPr/>
                    <a:lstStyle/>
                    <a:p>
                      <a:pPr marL="65405">
                        <a:spcBef>
                          <a:spcPts val="430"/>
                        </a:spcBef>
                        <a:spcAft>
                          <a:spcPts val="0"/>
                        </a:spcAft>
                      </a:pPr>
                      <a:r>
                        <a:rPr lang="en-US" sz="400">
                          <a:solidFill>
                            <a:srgbClr val="121212"/>
                          </a:solidFill>
                          <a:effectLst/>
                          <a:latin typeface="Cambria" panose="02040503050406030204" pitchFamily="18" charset="0"/>
                          <a:ea typeface="Times New Roman" panose="02020603050405020304" pitchFamily="18" charset="0"/>
                        </a:rPr>
                        <a:t>Sundhedspleje</a:t>
                      </a:r>
                      <a:r>
                        <a:rPr lang="en-US" sz="400" spc="-10">
                          <a:solidFill>
                            <a:srgbClr val="121212"/>
                          </a:solidFill>
                          <a:effectLst/>
                          <a:latin typeface="Cambria" panose="02040503050406030204" pitchFamily="18" charset="0"/>
                          <a:ea typeface="Times New Roman" panose="02020603050405020304" pitchFamily="18" charset="0"/>
                        </a:rPr>
                        <a:t>r</a:t>
                      </a:r>
                      <a:r>
                        <a:rPr lang="en-US" sz="400">
                          <a:solidFill>
                            <a:srgbClr val="121212"/>
                          </a:solidFill>
                          <a:effectLst/>
                          <a:latin typeface="Cambria" panose="02040503050406030204" pitchFamily="18" charset="0"/>
                          <a:ea typeface="Times New Roman" panose="02020603050405020304" pitchFamily="18" charset="0"/>
                        </a:rPr>
                        <a:t>s</a:t>
                      </a:r>
                      <a:r>
                        <a:rPr lang="en-US" sz="400" spc="-15">
                          <a:solidFill>
                            <a:srgbClr val="121212"/>
                          </a:solidFill>
                          <a:effectLst/>
                          <a:latin typeface="Cambria" panose="02040503050406030204" pitchFamily="18" charset="0"/>
                          <a:ea typeface="Times New Roman" panose="02020603050405020304" pitchFamily="18" charset="0"/>
                        </a:rPr>
                        <a:t>k</a:t>
                      </a:r>
                      <a:r>
                        <a:rPr lang="en-US" sz="400">
                          <a:solidFill>
                            <a:srgbClr val="121212"/>
                          </a:solidFill>
                          <a:effectLst/>
                          <a:latin typeface="Cambria" panose="02040503050406030204" pitchFamily="18" charset="0"/>
                          <a:ea typeface="Times New Roman" panose="02020603050405020304" pitchFamily="18" charset="0"/>
                        </a:rPr>
                        <a:t>e</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374973837"/>
                  </a:ext>
                </a:extLst>
              </a:tr>
              <a:tr h="288805">
                <a:tc>
                  <a:txBody>
                    <a:bodyPr/>
                    <a:lstStyle/>
                    <a:p>
                      <a:pPr>
                        <a:spcAft>
                          <a:spcPts val="0"/>
                        </a:spcAft>
                      </a:pPr>
                      <a:r>
                        <a:rPr lang="en-US" sz="6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4E3"/>
                    </a:solidFill>
                  </a:tcPr>
                </a:tc>
                <a:tc>
                  <a:txBody>
                    <a:bodyPr/>
                    <a:lstStyle/>
                    <a:p>
                      <a:pPr>
                        <a:spcAft>
                          <a:spcPts val="0"/>
                        </a:spcAft>
                      </a:pPr>
                      <a:r>
                        <a:rPr lang="en-US" sz="6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4E3"/>
                    </a:solidFill>
                  </a:tcPr>
                </a:tc>
                <a:tc>
                  <a:txBody>
                    <a:bodyPr/>
                    <a:lstStyle/>
                    <a:p>
                      <a:pPr>
                        <a:spcAft>
                          <a:spcPts val="0"/>
                        </a:spcAft>
                      </a:pPr>
                      <a:r>
                        <a:rPr lang="en-US" sz="6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4E3"/>
                    </a:solidFill>
                  </a:tcPr>
                </a:tc>
                <a:tc>
                  <a:txBody>
                    <a:bodyPr/>
                    <a:lstStyle/>
                    <a:p>
                      <a:pPr>
                        <a:spcAft>
                          <a:spcPts val="0"/>
                        </a:spcAft>
                      </a:pPr>
                      <a:r>
                        <a:rPr lang="en-US" sz="600">
                          <a:effectLst/>
                          <a:latin typeface="Cambria" panose="02040503050406030204" pitchFamily="18" charset="0"/>
                          <a:ea typeface="Times New Roman" panose="02020603050405020304" pitchFamily="18" charset="0"/>
                        </a:rPr>
                        <a:t> </a:t>
                      </a:r>
                      <a:endParaRPr lang="da-DK" sz="6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4E3"/>
                    </a:solidFill>
                  </a:tcPr>
                </a:tc>
                <a:tc>
                  <a:txBody>
                    <a:bodyPr/>
                    <a:lstStyle/>
                    <a:p>
                      <a:pPr>
                        <a:spcAft>
                          <a:spcPts val="0"/>
                        </a:spcAft>
                      </a:pPr>
                      <a:r>
                        <a:rPr lang="en-US" sz="600" dirty="0">
                          <a:effectLst/>
                          <a:latin typeface="Cambria" panose="02040503050406030204" pitchFamily="18" charset="0"/>
                          <a:ea typeface="Times New Roman" panose="02020603050405020304" pitchFamily="18" charset="0"/>
                        </a:rPr>
                        <a:t> </a:t>
                      </a:r>
                      <a:endParaRPr lang="da-DK" sz="6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4E3"/>
                    </a:solidFill>
                  </a:tcPr>
                </a:tc>
                <a:extLst>
                  <a:ext uri="{0D108BD9-81ED-4DB2-BD59-A6C34878D82A}">
                    <a16:rowId xmlns:a16="http://schemas.microsoft.com/office/drawing/2014/main" val="3324763017"/>
                  </a:ext>
                </a:extLst>
              </a:tr>
            </a:tbl>
          </a:graphicData>
        </a:graphic>
      </p:graphicFrame>
      <p:sp>
        <p:nvSpPr>
          <p:cNvPr id="5" name="Rectangle 1"/>
          <p:cNvSpPr>
            <a:spLocks noChangeArrowheads="1"/>
          </p:cNvSpPr>
          <p:nvPr/>
        </p:nvSpPr>
        <p:spPr bwMode="auto">
          <a:xfrm>
            <a:off x="748670" y="868819"/>
            <a:ext cx="5165370" cy="525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anchor="ctr" anchorCtr="0" compatLnSpc="1">
            <a:prstTxWarp prst="textNoShape">
              <a:avLst/>
            </a:prstTxWarp>
            <a:spAutoFit/>
          </a:bodyPr>
          <a:lstStyle/>
          <a:p>
            <a:pPr defTabSz="742950" eaLnBrk="0" fontAlgn="base" hangingPunct="0">
              <a:spcBef>
                <a:spcPct val="0"/>
              </a:spcBef>
              <a:spcAft>
                <a:spcPct val="0"/>
              </a:spcAft>
            </a:pPr>
            <a:r>
              <a:rPr lang="en-US" altLang="da-DK" sz="1463" b="1" spc="244" dirty="0">
                <a:solidFill>
                  <a:srgbClr val="677747"/>
                </a:solidFill>
                <a:ea typeface="Times New Roman" panose="02020603050405020304" pitchFamily="18" charset="0"/>
              </a:rPr>
              <a:t>MATERIALEOVERSIGT 7. – 9. KLASSE</a:t>
            </a:r>
            <a:endParaRPr lang="da-DK" altLang="da-DK" sz="1463" b="1" spc="244" dirty="0">
              <a:solidFill>
                <a:srgbClr val="677747"/>
              </a:solidFill>
            </a:endParaRPr>
          </a:p>
          <a:p>
            <a:pPr defTabSz="742950" eaLnBrk="0" fontAlgn="base" hangingPunct="0">
              <a:spcBef>
                <a:spcPct val="0"/>
              </a:spcBef>
              <a:spcAft>
                <a:spcPct val="0"/>
              </a:spcAft>
            </a:pPr>
            <a:endParaRPr lang="da-DK" altLang="da-DK" sz="1463" dirty="0">
              <a:latin typeface="Arial" panose="020B0604020202020204" pitchFamily="34" charset="0"/>
            </a:endParaRPr>
          </a:p>
        </p:txBody>
      </p:sp>
      <p:pic>
        <p:nvPicPr>
          <p:cNvPr id="6" name="Billede 5"/>
          <p:cNvPicPr>
            <a:picLocks noChangeAspect="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375432" y="8966362"/>
            <a:ext cx="839635" cy="832535"/>
          </a:xfrm>
          <a:prstGeom prst="rect">
            <a:avLst/>
          </a:prstGeom>
        </p:spPr>
      </p:pic>
    </p:spTree>
    <p:extLst>
      <p:ext uri="{BB962C8B-B14F-4D97-AF65-F5344CB8AC3E}">
        <p14:creationId xmlns:p14="http://schemas.microsoft.com/office/powerpoint/2010/main" val="1873938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6104" y="298179"/>
            <a:ext cx="5426766" cy="5546033"/>
          </a:xfrm>
          <a:solidFill>
            <a:schemeClr val="bg2">
              <a:lumMod val="90000"/>
            </a:schemeClr>
          </a:solidFill>
        </p:spPr>
        <p:txBody>
          <a:bodyPr>
            <a:normAutofit/>
          </a:bodyPr>
          <a:lstStyle/>
          <a:p>
            <a:r>
              <a:rPr lang="da-DK" b="1" i="1" dirty="0">
                <a:latin typeface="+mn-lt"/>
              </a:rPr>
              <a:t> </a:t>
            </a:r>
            <a:r>
              <a:rPr lang="da-DK" b="1" i="1" spc="244" dirty="0">
                <a:solidFill>
                  <a:srgbClr val="534B26"/>
                </a:solidFill>
                <a:latin typeface="+mn-lt"/>
              </a:rPr>
              <a:t>”</a:t>
            </a:r>
            <a:r>
              <a:rPr lang="da-DK" i="1" spc="244" dirty="0">
                <a:solidFill>
                  <a:srgbClr val="534B26"/>
                </a:solidFill>
                <a:latin typeface="+mn-lt"/>
                <a:ea typeface="Cambria" panose="02040503050406030204" pitchFamily="18" charset="0"/>
              </a:rPr>
              <a:t>Som udgangspunkt udvikler børn og unge sig bedst lærings- og undervisningsmæssigt, i socialt mangfoldige fællesskaber, hvor de oplever sig som en værdifuld deltager i fællesskabet” (VIVE 2017)</a:t>
            </a:r>
            <a:r>
              <a:rPr lang="da-DK" spc="244" dirty="0">
                <a:solidFill>
                  <a:srgbClr val="534B26"/>
                </a:solidFill>
                <a:latin typeface="+mn-lt"/>
                <a:ea typeface="Cambria" panose="02040503050406030204" pitchFamily="18" charset="0"/>
              </a:rPr>
              <a:t/>
            </a:r>
            <a:br>
              <a:rPr lang="da-DK" spc="244" dirty="0">
                <a:solidFill>
                  <a:srgbClr val="534B26"/>
                </a:solidFill>
                <a:latin typeface="+mn-lt"/>
                <a:ea typeface="Cambria" panose="02040503050406030204" pitchFamily="18" charset="0"/>
              </a:rPr>
            </a:br>
            <a:r>
              <a:rPr lang="da-DK" dirty="0" smtClean="0">
                <a:latin typeface="Cambria" panose="02040503050406030204" pitchFamily="18" charset="0"/>
                <a:ea typeface="Cambria" panose="02040503050406030204" pitchFamily="18" charset="0"/>
              </a:rPr>
              <a:t/>
            </a:r>
            <a:br>
              <a:rPr lang="da-DK" dirty="0" smtClean="0">
                <a:latin typeface="Cambria" panose="02040503050406030204" pitchFamily="18" charset="0"/>
                <a:ea typeface="Cambria" panose="02040503050406030204" pitchFamily="18" charset="0"/>
              </a:rPr>
            </a:br>
            <a:endParaRPr lang="da-DK" dirty="0">
              <a:latin typeface="Cambria" panose="02040503050406030204" pitchFamily="18" charset="0"/>
              <a:ea typeface="Cambria" panose="02040503050406030204" pitchFamily="18" charset="0"/>
            </a:endParaRPr>
          </a:p>
        </p:txBody>
      </p:sp>
      <p:sp>
        <p:nvSpPr>
          <p:cNvPr id="3" name="Pladsholder til indhold 2"/>
          <p:cNvSpPr>
            <a:spLocks noGrp="1"/>
          </p:cNvSpPr>
          <p:nvPr>
            <p:ph idx="1"/>
          </p:nvPr>
        </p:nvSpPr>
        <p:spPr>
          <a:xfrm>
            <a:off x="636104" y="6062870"/>
            <a:ext cx="5426766" cy="3101008"/>
          </a:xfrm>
          <a:solidFill>
            <a:schemeClr val="bg2">
              <a:lumMod val="90000"/>
            </a:schemeClr>
          </a:solidFill>
        </p:spPr>
        <p:txBody>
          <a:bodyPr>
            <a:normAutofit fontScale="92500" lnSpcReduction="10000"/>
          </a:bodyPr>
          <a:lstStyle/>
          <a:p>
            <a:pPr marL="0" indent="0">
              <a:lnSpc>
                <a:spcPct val="150000"/>
              </a:lnSpc>
              <a:buNone/>
            </a:pPr>
            <a:endParaRPr lang="da-DK" sz="975" dirty="0">
              <a:solidFill>
                <a:srgbClr val="534B26"/>
              </a:solidFill>
            </a:endParaRPr>
          </a:p>
          <a:p>
            <a:pPr marL="0" indent="0">
              <a:lnSpc>
                <a:spcPct val="150000"/>
              </a:lnSpc>
              <a:buNone/>
            </a:pPr>
            <a:r>
              <a:rPr lang="da-DK" sz="1138" dirty="0">
                <a:solidFill>
                  <a:srgbClr val="534B26"/>
                </a:solidFill>
                <a:ea typeface="Cambria" panose="02040503050406030204" pitchFamily="18" charset="0"/>
              </a:rPr>
              <a:t>Pjecen er i 2015 udarbejdet af en arbejdsgruppe under SSP-samarbejdet i Gentofte Kommune bestående af AKT/</a:t>
            </a:r>
            <a:r>
              <a:rPr lang="da-DK" sz="1138" dirty="0" err="1">
                <a:solidFill>
                  <a:srgbClr val="534B26"/>
                </a:solidFill>
                <a:ea typeface="Cambria" panose="02040503050406030204" pitchFamily="18" charset="0"/>
              </a:rPr>
              <a:t>relationsmedarbejder</a:t>
            </a:r>
            <a:r>
              <a:rPr lang="da-DK" sz="1138" dirty="0">
                <a:solidFill>
                  <a:srgbClr val="534B26"/>
                </a:solidFill>
                <a:ea typeface="Cambria" panose="02040503050406030204" pitchFamily="18" charset="0"/>
              </a:rPr>
              <a:t> Anne-Dorthe Hansen fra Tranegårdsskolen, Ressourcecenterleder Charlotte R. Andersen fra </a:t>
            </a:r>
            <a:r>
              <a:rPr lang="da-DK" sz="1138" dirty="0" err="1">
                <a:solidFill>
                  <a:srgbClr val="534B26"/>
                </a:solidFill>
                <a:ea typeface="Cambria" panose="02040503050406030204" pitchFamily="18" charset="0"/>
              </a:rPr>
              <a:t>Maglegårdsskolen</a:t>
            </a:r>
            <a:r>
              <a:rPr lang="da-DK" sz="1138" dirty="0">
                <a:solidFill>
                  <a:srgbClr val="534B26"/>
                </a:solidFill>
                <a:ea typeface="Cambria" panose="02040503050406030204" pitchFamily="18" charset="0"/>
              </a:rPr>
              <a:t>, Inklusionsmedarbejder Jesper Brinck fra Skovshoved Skole, AKT og SSP lærer Susanne Thor Pohl fra Sct. Josephs Søstrenes skole og leder af SSP Pernille Ødegaard. SSP samarbejdet står for løbende opdatering. </a:t>
            </a:r>
          </a:p>
          <a:p>
            <a:pPr marL="0" indent="0">
              <a:lnSpc>
                <a:spcPct val="150000"/>
              </a:lnSpc>
              <a:buNone/>
            </a:pPr>
            <a:endParaRPr lang="da-DK" dirty="0" smtClean="0">
              <a:ea typeface="Cambria" panose="02040503050406030204" pitchFamily="18" charset="0"/>
            </a:endParaRPr>
          </a:p>
          <a:p>
            <a:pPr marL="0" indent="0">
              <a:lnSpc>
                <a:spcPct val="100000"/>
              </a:lnSpc>
              <a:buNone/>
            </a:pPr>
            <a:r>
              <a:rPr lang="da-DK" sz="975" b="1" spc="244" dirty="0">
                <a:solidFill>
                  <a:srgbClr val="534B26"/>
                </a:solidFill>
                <a:ea typeface="Cambria" panose="02040503050406030204" pitchFamily="18" charset="0"/>
              </a:rPr>
              <a:t>Redaktion: </a:t>
            </a:r>
            <a:r>
              <a:rPr lang="da-DK" sz="975" spc="244" dirty="0">
                <a:solidFill>
                  <a:srgbClr val="534B26"/>
                </a:solidFill>
                <a:ea typeface="Cambria" panose="02040503050406030204" pitchFamily="18" charset="0"/>
              </a:rPr>
              <a:t>2019</a:t>
            </a:r>
          </a:p>
          <a:p>
            <a:pPr marL="0" indent="0">
              <a:lnSpc>
                <a:spcPct val="100000"/>
              </a:lnSpc>
              <a:buNone/>
            </a:pPr>
            <a:r>
              <a:rPr lang="da-DK" sz="975" b="1" spc="244" dirty="0">
                <a:solidFill>
                  <a:srgbClr val="534B26"/>
                </a:solidFill>
                <a:ea typeface="Cambria" panose="02040503050406030204" pitchFamily="18" charset="0"/>
              </a:rPr>
              <a:t>Layout: </a:t>
            </a:r>
            <a:r>
              <a:rPr lang="da-DK" sz="975" spc="244" dirty="0">
                <a:solidFill>
                  <a:srgbClr val="534B26"/>
                </a:solidFill>
                <a:ea typeface="Cambria" panose="02040503050406030204" pitchFamily="18" charset="0"/>
              </a:rPr>
              <a:t>SSP Gentofte </a:t>
            </a:r>
          </a:p>
          <a:p>
            <a:pPr marL="0" indent="0">
              <a:lnSpc>
                <a:spcPct val="100000"/>
              </a:lnSpc>
              <a:buNone/>
            </a:pPr>
            <a:r>
              <a:rPr lang="da-DK" sz="975" b="1" spc="244" dirty="0">
                <a:solidFill>
                  <a:srgbClr val="534B26"/>
                </a:solidFill>
                <a:ea typeface="Cambria" panose="02040503050406030204" pitchFamily="18" charset="0"/>
              </a:rPr>
              <a:t>Foto: </a:t>
            </a:r>
            <a:r>
              <a:rPr lang="da-DK" sz="975" spc="244" dirty="0">
                <a:solidFill>
                  <a:srgbClr val="534B26"/>
                </a:solidFill>
                <a:ea typeface="Cambria" panose="02040503050406030204" pitchFamily="18" charset="0"/>
              </a:rPr>
              <a:t>Agnete Schlichtkrull · Alle fotos er modelfotos</a:t>
            </a:r>
            <a:r>
              <a:rPr lang="da-DK" sz="975" dirty="0">
                <a:ea typeface="Cambria" panose="02040503050406030204" pitchFamily="18" charset="0"/>
              </a:rPr>
              <a:t/>
            </a:r>
            <a:br>
              <a:rPr lang="da-DK" sz="975" dirty="0">
                <a:ea typeface="Cambria" panose="02040503050406030204" pitchFamily="18" charset="0"/>
              </a:rPr>
            </a:br>
            <a:endParaRPr lang="da-DK" sz="975" dirty="0">
              <a:ea typeface="Cambria" panose="02040503050406030204" pitchFamily="18" charset="0"/>
            </a:endParaRPr>
          </a:p>
        </p:txBody>
      </p:sp>
      <p:pic>
        <p:nvPicPr>
          <p:cNvPr id="5" name="Billede 4"/>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018369" y="9007207"/>
            <a:ext cx="839635" cy="832535"/>
          </a:xfrm>
          <a:prstGeom prst="rect">
            <a:avLst/>
          </a:prstGeom>
        </p:spPr>
      </p:pic>
    </p:spTree>
    <p:extLst>
      <p:ext uri="{BB962C8B-B14F-4D97-AF65-F5344CB8AC3E}">
        <p14:creationId xmlns:p14="http://schemas.microsoft.com/office/powerpoint/2010/main" val="42906977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1028984" y="691967"/>
            <a:ext cx="4966337" cy="5142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63">
              <a:solidFill>
                <a:schemeClr val="bg2">
                  <a:lumMod val="90000"/>
                </a:schemeClr>
              </a:solidFill>
            </a:endParaRPr>
          </a:p>
        </p:txBody>
      </p:sp>
      <p:sp>
        <p:nvSpPr>
          <p:cNvPr id="5" name="Rektangel 4"/>
          <p:cNvSpPr/>
          <p:nvPr/>
        </p:nvSpPr>
        <p:spPr>
          <a:xfrm>
            <a:off x="789438" y="204049"/>
            <a:ext cx="5205883" cy="7629172"/>
          </a:xfrm>
          <a:prstGeom prst="rect">
            <a:avLst/>
          </a:prstGeom>
          <a:solidFill>
            <a:schemeClr val="bg2">
              <a:lumMod val="90000"/>
            </a:schemeClr>
          </a:solidFill>
        </p:spPr>
        <p:txBody>
          <a:bodyPr wrap="square" numCol="2">
            <a:spAutoFit/>
          </a:bodyPr>
          <a:lstStyle/>
          <a:p>
            <a:pPr marL="156845">
              <a:lnSpc>
                <a:spcPct val="121000"/>
              </a:lnSpc>
              <a:spcBef>
                <a:spcPts val="126"/>
              </a:spcBef>
            </a:pPr>
            <a:endParaRPr lang="da-DK" sz="975" dirty="0">
              <a:solidFill>
                <a:srgbClr val="121212"/>
              </a:solidFill>
              <a:latin typeface="Cambria" panose="02040503050406030204" pitchFamily="18" charset="0"/>
              <a:ea typeface="Times New Roman" panose="02020603050405020304" pitchFamily="18" charset="0"/>
            </a:endParaRPr>
          </a:p>
          <a:p>
            <a:pPr marL="156845">
              <a:lnSpc>
                <a:spcPct val="121000"/>
              </a:lnSpc>
              <a:spcBef>
                <a:spcPts val="126"/>
              </a:spcBef>
            </a:pPr>
            <a:endParaRPr lang="da-DK" sz="975" dirty="0">
              <a:solidFill>
                <a:srgbClr val="121212"/>
              </a:solidFill>
              <a:latin typeface="Cambria" panose="02040503050406030204" pitchFamily="18" charset="0"/>
              <a:ea typeface="Times New Roman" panose="02020603050405020304" pitchFamily="18" charset="0"/>
            </a:endParaRPr>
          </a:p>
          <a:p>
            <a:pPr marL="156845">
              <a:lnSpc>
                <a:spcPct val="121000"/>
              </a:lnSpc>
              <a:spcBef>
                <a:spcPts val="126"/>
              </a:spcBef>
            </a:pPr>
            <a:r>
              <a:rPr lang="da-DK" sz="1950" b="1" spc="488" dirty="0">
                <a:solidFill>
                  <a:srgbClr val="534B26"/>
                </a:solidFill>
                <a:ea typeface="Times New Roman" panose="02020603050405020304" pitchFamily="18" charset="0"/>
              </a:rPr>
              <a:t>FORORD</a:t>
            </a:r>
          </a:p>
          <a:p>
            <a:pPr marL="156845">
              <a:lnSpc>
                <a:spcPct val="121000"/>
              </a:lnSpc>
              <a:spcBef>
                <a:spcPts val="126"/>
              </a:spcBef>
            </a:pPr>
            <a:endParaRPr lang="da-DK" sz="975" dirty="0">
              <a:solidFill>
                <a:srgbClr val="121212"/>
              </a:solidFill>
              <a:ea typeface="Times New Roman" panose="02020603050405020304" pitchFamily="18" charset="0"/>
            </a:endParaRPr>
          </a:p>
          <a:p>
            <a:pPr marL="156845">
              <a:lnSpc>
                <a:spcPct val="121000"/>
              </a:lnSpc>
              <a:spcBef>
                <a:spcPts val="126"/>
              </a:spcBef>
            </a:pPr>
            <a:r>
              <a:rPr lang="da-DK" sz="975" dirty="0">
                <a:solidFill>
                  <a:srgbClr val="534B26"/>
                </a:solidFill>
                <a:ea typeface="Times New Roman" panose="02020603050405020304" pitchFamily="18" charset="0"/>
              </a:rPr>
              <a:t>Denne pjece er til dig, der planlægger et sundhedsfremmende eller forebyggende trivselsforløb i 0.-9. klasse. </a:t>
            </a:r>
          </a:p>
          <a:p>
            <a:pPr marL="156845">
              <a:lnSpc>
                <a:spcPct val="121000"/>
              </a:lnSpc>
              <a:spcBef>
                <a:spcPts val="126"/>
              </a:spcBef>
            </a:pPr>
            <a:r>
              <a:rPr lang="da-DK" sz="975" dirty="0">
                <a:solidFill>
                  <a:srgbClr val="534B26"/>
                </a:solidFill>
                <a:ea typeface="Times New Roman" panose="02020603050405020304" pitchFamily="18" charset="0"/>
              </a:rPr>
              <a:t>I pjecen lægges der op til, at det er årgangsteamet samt eksterne ressourcepersoner og SSP kontaktlærerne, som sammen koordinerer undervisningen. </a:t>
            </a:r>
          </a:p>
          <a:p>
            <a:pPr marL="156845">
              <a:lnSpc>
                <a:spcPct val="121000"/>
              </a:lnSpc>
              <a:spcBef>
                <a:spcPts val="126"/>
              </a:spcBef>
            </a:pPr>
            <a:r>
              <a:rPr lang="da-DK" sz="975" dirty="0">
                <a:solidFill>
                  <a:srgbClr val="534B26"/>
                </a:solidFill>
                <a:ea typeface="Times New Roman" panose="02020603050405020304" pitchFamily="18" charset="0"/>
              </a:rPr>
              <a:t>Projektforløb, temauger eller de anbefalede programmer som Tackling for 7. klassetrin, kan især varetages af skolepædagoger, for at understøtte elevernes alsidige udvikling. </a:t>
            </a:r>
          </a:p>
          <a:p>
            <a:pPr marL="156845">
              <a:lnSpc>
                <a:spcPct val="121000"/>
              </a:lnSpc>
              <a:spcBef>
                <a:spcPts val="126"/>
              </a:spcBef>
            </a:pPr>
            <a:endParaRPr lang="da-DK" sz="975" dirty="0">
              <a:solidFill>
                <a:srgbClr val="534B26"/>
              </a:solidFill>
              <a:ea typeface="Times New Roman" panose="02020603050405020304" pitchFamily="18" charset="0"/>
            </a:endParaRPr>
          </a:p>
          <a:p>
            <a:pPr marL="156845">
              <a:lnSpc>
                <a:spcPct val="121000"/>
              </a:lnSpc>
              <a:spcBef>
                <a:spcPts val="126"/>
              </a:spcBef>
            </a:pPr>
            <a:r>
              <a:rPr lang="da-DK" sz="975" dirty="0">
                <a:solidFill>
                  <a:srgbClr val="534B26"/>
                </a:solidFill>
                <a:ea typeface="Times New Roman" panose="02020603050405020304" pitchFamily="18" charset="0"/>
              </a:rPr>
              <a:t>I kommunerne har der i de senere år været stigende udgifter til de specialiserede opgaver indenfor bl.a. børn- og ungeområdet. </a:t>
            </a:r>
          </a:p>
          <a:p>
            <a:pPr marL="156845">
              <a:lnSpc>
                <a:spcPct val="121000"/>
              </a:lnSpc>
              <a:spcBef>
                <a:spcPts val="126"/>
              </a:spcBef>
            </a:pPr>
            <a:r>
              <a:rPr lang="da-DK" sz="975" dirty="0">
                <a:solidFill>
                  <a:srgbClr val="534B26"/>
                </a:solidFill>
                <a:ea typeface="Times New Roman" panose="02020603050405020304" pitchFamily="18" charset="0"/>
              </a:rPr>
              <a:t>Det har betydet, at der har været færre ressourcer til ”det lange seje træk” på almenområdet. Det er afgørende, at vi får vendt denne udvikling. En styrkelse af det forebyggende arbejde for bl.a. mindre misbrug, kriminalitet og mere trivsel er én af de veje, vi skal gå. </a:t>
            </a:r>
          </a:p>
          <a:p>
            <a:pPr marL="156845">
              <a:lnSpc>
                <a:spcPct val="121000"/>
              </a:lnSpc>
              <a:spcBef>
                <a:spcPts val="126"/>
              </a:spcBef>
            </a:pPr>
            <a:endParaRPr lang="da-DK" sz="975" dirty="0">
              <a:solidFill>
                <a:srgbClr val="534B26"/>
              </a:solidFill>
              <a:ea typeface="Times New Roman" panose="02020603050405020304" pitchFamily="18" charset="0"/>
            </a:endParaRPr>
          </a:p>
          <a:p>
            <a:pPr marL="156845">
              <a:lnSpc>
                <a:spcPct val="121000"/>
              </a:lnSpc>
              <a:spcBef>
                <a:spcPts val="126"/>
              </a:spcBef>
            </a:pPr>
            <a:r>
              <a:rPr lang="da-DK" sz="975" dirty="0">
                <a:solidFill>
                  <a:srgbClr val="534B26"/>
                </a:solidFill>
                <a:ea typeface="Times New Roman" panose="02020603050405020304" pitchFamily="18" charset="0"/>
              </a:rPr>
              <a:t>Denne pjece skal inspirere til undervisning i de emner, som er nævnt i planen. </a:t>
            </a:r>
          </a:p>
          <a:p>
            <a:pPr marL="156845">
              <a:lnSpc>
                <a:spcPct val="121000"/>
              </a:lnSpc>
              <a:spcBef>
                <a:spcPts val="126"/>
              </a:spcBef>
            </a:pPr>
            <a:r>
              <a:rPr lang="da-DK" sz="975" dirty="0">
                <a:solidFill>
                  <a:srgbClr val="534B26"/>
                </a:solidFill>
                <a:ea typeface="Times New Roman" panose="02020603050405020304" pitchFamily="18" charset="0"/>
              </a:rPr>
              <a:t>Det er vigtigt, at man ikke kun læser planen for et bestemt klassetrin, men også for øvrige klassetrin før og efter, da det ofte er forskelligt, hvilke udfordringer forskellige klasser har. Derfor bør teamet i samarbejde med skolepædagogerne, AKT eller den SSP ansvarlige lærer også altid aktivt tage stilling til, hvad der er relevant for klassen. </a:t>
            </a:r>
          </a:p>
          <a:p>
            <a:pPr marL="156845">
              <a:lnSpc>
                <a:spcPct val="121000"/>
              </a:lnSpc>
              <a:spcBef>
                <a:spcPts val="126"/>
              </a:spcBef>
            </a:pPr>
            <a:endParaRPr lang="da-DK" sz="975" dirty="0">
              <a:solidFill>
                <a:srgbClr val="534B26"/>
              </a:solidFill>
              <a:ea typeface="Times New Roman" panose="02020603050405020304" pitchFamily="18" charset="0"/>
            </a:endParaRPr>
          </a:p>
          <a:p>
            <a:pPr marL="156845">
              <a:lnSpc>
                <a:spcPct val="121000"/>
              </a:lnSpc>
              <a:spcBef>
                <a:spcPts val="126"/>
              </a:spcBef>
            </a:pPr>
            <a:endParaRPr lang="da-DK" sz="975" dirty="0">
              <a:solidFill>
                <a:srgbClr val="534B26"/>
              </a:solidFill>
              <a:ea typeface="Times New Roman" panose="02020603050405020304" pitchFamily="18" charset="0"/>
            </a:endParaRPr>
          </a:p>
          <a:p>
            <a:pPr marL="156845">
              <a:lnSpc>
                <a:spcPct val="121000"/>
              </a:lnSpc>
              <a:spcBef>
                <a:spcPts val="126"/>
              </a:spcBef>
            </a:pPr>
            <a:endParaRPr lang="da-DK" sz="975" dirty="0">
              <a:solidFill>
                <a:srgbClr val="534B26"/>
              </a:solidFill>
              <a:ea typeface="Times New Roman" panose="02020603050405020304" pitchFamily="18" charset="0"/>
            </a:endParaRPr>
          </a:p>
          <a:p>
            <a:pPr marL="156845">
              <a:lnSpc>
                <a:spcPct val="121000"/>
              </a:lnSpc>
              <a:spcBef>
                <a:spcPts val="126"/>
              </a:spcBef>
            </a:pPr>
            <a:endParaRPr lang="da-DK" sz="975" dirty="0">
              <a:solidFill>
                <a:srgbClr val="534B26"/>
              </a:solidFill>
              <a:ea typeface="Times New Roman" panose="02020603050405020304" pitchFamily="18" charset="0"/>
            </a:endParaRPr>
          </a:p>
          <a:p>
            <a:pPr marL="156845">
              <a:lnSpc>
                <a:spcPct val="121000"/>
              </a:lnSpc>
              <a:spcBef>
                <a:spcPts val="126"/>
              </a:spcBef>
            </a:pPr>
            <a:endParaRPr lang="da-DK" sz="975" dirty="0">
              <a:solidFill>
                <a:srgbClr val="534B26"/>
              </a:solidFill>
              <a:ea typeface="Times New Roman" panose="02020603050405020304" pitchFamily="18" charset="0"/>
            </a:endParaRPr>
          </a:p>
          <a:p>
            <a:pPr marL="156845">
              <a:lnSpc>
                <a:spcPct val="121000"/>
              </a:lnSpc>
              <a:spcBef>
                <a:spcPts val="126"/>
              </a:spcBef>
            </a:pPr>
            <a:endParaRPr lang="da-DK" sz="975" dirty="0">
              <a:solidFill>
                <a:srgbClr val="534B26"/>
              </a:solidFill>
              <a:ea typeface="Times New Roman" panose="02020603050405020304" pitchFamily="18" charset="0"/>
            </a:endParaRPr>
          </a:p>
          <a:p>
            <a:pPr marL="156845">
              <a:lnSpc>
                <a:spcPct val="121000"/>
              </a:lnSpc>
              <a:spcBef>
                <a:spcPts val="126"/>
              </a:spcBef>
            </a:pPr>
            <a:endParaRPr lang="da-DK" sz="975" dirty="0">
              <a:solidFill>
                <a:srgbClr val="534B26"/>
              </a:solidFill>
              <a:ea typeface="Times New Roman" panose="02020603050405020304" pitchFamily="18" charset="0"/>
            </a:endParaRPr>
          </a:p>
          <a:p>
            <a:pPr marL="156845">
              <a:lnSpc>
                <a:spcPct val="121000"/>
              </a:lnSpc>
              <a:spcBef>
                <a:spcPts val="126"/>
              </a:spcBef>
            </a:pPr>
            <a:r>
              <a:rPr lang="da-DK" sz="975" dirty="0">
                <a:solidFill>
                  <a:srgbClr val="534B26"/>
                </a:solidFill>
                <a:ea typeface="Times New Roman" panose="02020603050405020304" pitchFamily="18" charset="0"/>
              </a:rPr>
              <a:t>Den forebyggende læsevejledning kan indgå </a:t>
            </a:r>
          </a:p>
          <a:p>
            <a:pPr marL="156845">
              <a:lnSpc>
                <a:spcPct val="121000"/>
              </a:lnSpc>
              <a:spcBef>
                <a:spcPts val="126"/>
              </a:spcBef>
            </a:pPr>
            <a:r>
              <a:rPr lang="da-DK" sz="975" dirty="0">
                <a:solidFill>
                  <a:srgbClr val="534B26"/>
                </a:solidFill>
                <a:ea typeface="Times New Roman" panose="02020603050405020304" pitchFamily="18" charset="0"/>
              </a:rPr>
              <a:t>som obligatorisk fag i henhold til </a:t>
            </a:r>
          </a:p>
          <a:p>
            <a:pPr marL="156845">
              <a:lnSpc>
                <a:spcPct val="121000"/>
              </a:lnSpc>
              <a:spcBef>
                <a:spcPts val="126"/>
              </a:spcBef>
            </a:pPr>
            <a:r>
              <a:rPr lang="da-DK" sz="975" dirty="0">
                <a:solidFill>
                  <a:srgbClr val="534B26"/>
                </a:solidFill>
                <a:ea typeface="Times New Roman" panose="02020603050405020304" pitchFamily="18" charset="0"/>
              </a:rPr>
              <a:t>Folkeskolelovens §7, som omfatter ”Færdselslære, sundheds- og seksualundervisning, familiekundskab, uddannelses-, erhvervs- og arbejdsmarkeds- orientering”</a:t>
            </a:r>
          </a:p>
          <a:p>
            <a:pPr marL="156845">
              <a:lnSpc>
                <a:spcPct val="121000"/>
              </a:lnSpc>
              <a:spcBef>
                <a:spcPts val="126"/>
              </a:spcBef>
            </a:pPr>
            <a:r>
              <a:rPr lang="da-DK" sz="975" dirty="0">
                <a:solidFill>
                  <a:srgbClr val="534B26"/>
                </a:solidFill>
                <a:ea typeface="Times New Roman" panose="02020603050405020304" pitchFamily="18" charset="0"/>
              </a:rPr>
              <a:t>Materialerne kan også anvendes i den understøttende undervisning, som et supplement til de obligatoriske fag og emner, og dermed spille sammen med samt støtte op om, at realisere de Fælles Mål for folkeskolen jf. Folkeskolelovens </a:t>
            </a:r>
          </a:p>
          <a:p>
            <a:pPr marL="156845">
              <a:lnSpc>
                <a:spcPct val="121000"/>
              </a:lnSpc>
              <a:spcBef>
                <a:spcPts val="126"/>
              </a:spcBef>
            </a:pPr>
            <a:r>
              <a:rPr lang="da-DK" sz="975" dirty="0">
                <a:solidFill>
                  <a:srgbClr val="534B26"/>
                </a:solidFill>
                <a:ea typeface="Times New Roman" panose="02020603050405020304" pitchFamily="18" charset="0"/>
              </a:rPr>
              <a:t>§ 16 a. Undervisningen i folkeskolens fag, jf. § 5, 9 og11, og de obligatoriske emner, jf. § 7, suppleres af understøttende undervisning. Det fremgår af folkeskoleloven at:</a:t>
            </a:r>
          </a:p>
          <a:p>
            <a:pPr marL="156845">
              <a:lnSpc>
                <a:spcPct val="121000"/>
              </a:lnSpc>
              <a:spcBef>
                <a:spcPts val="126"/>
              </a:spcBef>
            </a:pPr>
            <a:endParaRPr lang="da-DK" sz="975" dirty="0">
              <a:solidFill>
                <a:srgbClr val="534B26"/>
              </a:solidFill>
              <a:ea typeface="Times New Roman" panose="02020603050405020304" pitchFamily="18" charset="0"/>
            </a:endParaRPr>
          </a:p>
          <a:p>
            <a:pPr marL="156845">
              <a:lnSpc>
                <a:spcPct val="121000"/>
              </a:lnSpc>
              <a:spcBef>
                <a:spcPts val="126"/>
              </a:spcBef>
            </a:pPr>
            <a:r>
              <a:rPr lang="da-DK" sz="975" dirty="0">
                <a:solidFill>
                  <a:srgbClr val="534B26"/>
                </a:solidFill>
                <a:ea typeface="Times New Roman" panose="02020603050405020304" pitchFamily="18" charset="0"/>
              </a:rPr>
              <a:t>Den understøttende undervisning anvendes til forløb, læringsaktiviteter m.v., der enten har direkte sammenhæng med undervisningen i </a:t>
            </a:r>
          </a:p>
          <a:p>
            <a:pPr marL="156845">
              <a:lnSpc>
                <a:spcPct val="121000"/>
              </a:lnSpc>
              <a:spcBef>
                <a:spcPts val="126"/>
              </a:spcBef>
            </a:pPr>
            <a:r>
              <a:rPr lang="da-DK" sz="975" dirty="0">
                <a:solidFill>
                  <a:srgbClr val="534B26"/>
                </a:solidFill>
                <a:ea typeface="Times New Roman" panose="02020603050405020304" pitchFamily="18" charset="0"/>
              </a:rPr>
              <a:t>folkeskolens fag og obligatoriske emner, eller som sigter på at styrke elevernes læringsparathed, sociale kompetencer, alsidige udvikling, motivation og trivsel. Stk. 2. Skolens leder skal sikre sammenhæng mellem undervisningen i fagene, de obligatoriske emner og den understøttende undervisning. </a:t>
            </a:r>
          </a:p>
          <a:p>
            <a:pPr marL="156845">
              <a:lnSpc>
                <a:spcPct val="121000"/>
              </a:lnSpc>
              <a:spcBef>
                <a:spcPts val="126"/>
              </a:spcBef>
            </a:pPr>
            <a:endParaRPr lang="da-DK" sz="975" dirty="0">
              <a:solidFill>
                <a:srgbClr val="534B26"/>
              </a:solidFill>
              <a:ea typeface="Times New Roman" panose="02020603050405020304" pitchFamily="18" charset="0"/>
            </a:endParaRPr>
          </a:p>
        </p:txBody>
      </p:sp>
      <p:pic>
        <p:nvPicPr>
          <p:cNvPr id="6" name="Billede 5"/>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375432" y="9021568"/>
            <a:ext cx="839635" cy="832535"/>
          </a:xfrm>
          <a:prstGeom prst="rect">
            <a:avLst/>
          </a:prstGeom>
        </p:spPr>
      </p:pic>
      <p:sp>
        <p:nvSpPr>
          <p:cNvPr id="7" name="Rektangel 6"/>
          <p:cNvSpPr/>
          <p:nvPr/>
        </p:nvSpPr>
        <p:spPr>
          <a:xfrm>
            <a:off x="936541" y="8253661"/>
            <a:ext cx="4438891" cy="1618200"/>
          </a:xfrm>
          <a:prstGeom prst="rect">
            <a:avLst/>
          </a:prstGeom>
          <a:solidFill>
            <a:schemeClr val="bg2">
              <a:lumMod val="75000"/>
            </a:schemeClr>
          </a:solidFill>
        </p:spPr>
        <p:txBody>
          <a:bodyPr wrap="square">
            <a:spAutoFit/>
          </a:bodyPr>
          <a:lstStyle/>
          <a:p>
            <a:endParaRPr lang="da-DK" sz="1138" b="1" i="1" spc="244" dirty="0">
              <a:solidFill>
                <a:srgbClr val="534B26"/>
              </a:solidFill>
              <a:latin typeface="Cambria" panose="02040503050406030204" pitchFamily="18" charset="0"/>
              <a:ea typeface="Cambria" panose="02040503050406030204" pitchFamily="18" charset="0"/>
            </a:endParaRPr>
          </a:p>
          <a:p>
            <a:r>
              <a:rPr lang="da-DK" sz="1138" b="1" i="1" spc="244" dirty="0">
                <a:solidFill>
                  <a:srgbClr val="534B26"/>
                </a:solidFill>
                <a:ea typeface="Cambria" panose="02040503050406030204" pitchFamily="18" charset="0"/>
              </a:rPr>
              <a:t>FORMÅLET MED PJECEN: </a:t>
            </a:r>
          </a:p>
          <a:p>
            <a:r>
              <a:rPr lang="da-DK" sz="1138" i="1" dirty="0">
                <a:solidFill>
                  <a:srgbClr val="534B26"/>
                </a:solidFill>
                <a:ea typeface="Cambria" panose="02040503050406030204" pitchFamily="18" charset="0"/>
              </a:rPr>
              <a:t>•	At understøtte det forebyggende arbejde i skolerne</a:t>
            </a:r>
          </a:p>
          <a:p>
            <a:r>
              <a:rPr lang="da-DK" sz="1138" i="1" dirty="0">
                <a:solidFill>
                  <a:srgbClr val="534B26"/>
                </a:solidFill>
                <a:ea typeface="Cambria" panose="02040503050406030204" pitchFamily="18" charset="0"/>
              </a:rPr>
              <a:t>•	At sikre, at alle elever i Gentofte Kommunes skoler modtager 	forebyggende undervisning hvert år </a:t>
            </a:r>
          </a:p>
          <a:p>
            <a:r>
              <a:rPr lang="da-DK" sz="1138" i="1" dirty="0">
                <a:solidFill>
                  <a:srgbClr val="534B26"/>
                </a:solidFill>
                <a:ea typeface="Cambria" panose="02040503050406030204" pitchFamily="18" charset="0"/>
              </a:rPr>
              <a:t>•	At der opnås ensartethed i gennemgang af arbejdsemner på 	kommunens skoler </a:t>
            </a:r>
          </a:p>
          <a:p>
            <a:endParaRPr lang="da-DK" sz="975" i="1" dirty="0">
              <a:solidFill>
                <a:srgbClr val="534B26"/>
              </a:solidFill>
              <a:latin typeface="Cambria" panose="02040503050406030204" pitchFamily="18" charset="0"/>
              <a:ea typeface="Cambria" panose="02040503050406030204" pitchFamily="18" charset="0"/>
            </a:endParaRPr>
          </a:p>
          <a:p>
            <a:endParaRPr lang="da-DK" sz="975" i="1" dirty="0">
              <a:solidFill>
                <a:srgbClr val="534B2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80243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839605" y="269507"/>
            <a:ext cx="5266203" cy="10765447"/>
          </a:xfrm>
          <a:prstGeom prst="rect">
            <a:avLst/>
          </a:prstGeom>
        </p:spPr>
        <p:txBody>
          <a:bodyPr wrap="square" numCol="2">
            <a:spAutoFit/>
          </a:bodyPr>
          <a:lstStyle/>
          <a:p>
            <a:r>
              <a:rPr lang="da-DK" sz="1950" b="1" spc="488" dirty="0">
                <a:solidFill>
                  <a:srgbClr val="677747"/>
                </a:solidFill>
                <a:ea typeface="Cambria" panose="02040503050406030204" pitchFamily="18" charset="0"/>
              </a:rPr>
              <a:t>MATERIALERNE</a:t>
            </a:r>
          </a:p>
          <a:p>
            <a:pPr>
              <a:lnSpc>
                <a:spcPct val="150000"/>
              </a:lnSpc>
            </a:pPr>
            <a:endParaRPr lang="da-DK" sz="975" dirty="0">
              <a:solidFill>
                <a:srgbClr val="534B26"/>
              </a:solidFill>
              <a:ea typeface="Cambria" panose="02040503050406030204" pitchFamily="18" charset="0"/>
            </a:endParaRPr>
          </a:p>
          <a:p>
            <a:pPr>
              <a:lnSpc>
                <a:spcPct val="150000"/>
              </a:lnSpc>
            </a:pPr>
            <a:r>
              <a:rPr lang="da-DK" sz="975" dirty="0">
                <a:solidFill>
                  <a:srgbClr val="534B26"/>
                </a:solidFill>
                <a:ea typeface="Cambria" panose="02040503050406030204" pitchFamily="18" charset="0"/>
              </a:rPr>
              <a:t>Pjecen indeholder et udpluk af det forebyggende materiale, som lige nu er populært og anvendt mange steder, men der findes mange andre</a:t>
            </a:r>
          </a:p>
          <a:p>
            <a:pPr>
              <a:lnSpc>
                <a:spcPct val="150000"/>
              </a:lnSpc>
            </a:pPr>
            <a:r>
              <a:rPr lang="da-DK" sz="975" dirty="0">
                <a:solidFill>
                  <a:srgbClr val="534B26"/>
                </a:solidFill>
                <a:ea typeface="Cambria" panose="02040503050406030204" pitchFamily="18" charset="0"/>
              </a:rPr>
              <a:t>relevante tilgange. Vi har fremhævet de </a:t>
            </a:r>
          </a:p>
          <a:p>
            <a:pPr>
              <a:lnSpc>
                <a:spcPct val="150000"/>
              </a:lnSpc>
            </a:pPr>
            <a:r>
              <a:rPr lang="da-DK" sz="975" dirty="0">
                <a:solidFill>
                  <a:srgbClr val="534B26"/>
                </a:solidFill>
                <a:ea typeface="Cambria" panose="02040503050406030204" pitchFamily="18" charset="0"/>
              </a:rPr>
              <a:t>materialer, som vi har gode erfaringer med.   </a:t>
            </a:r>
          </a:p>
          <a:p>
            <a:pPr>
              <a:lnSpc>
                <a:spcPct val="150000"/>
              </a:lnSpc>
            </a:pPr>
            <a:r>
              <a:rPr lang="da-DK" sz="975" dirty="0">
                <a:solidFill>
                  <a:srgbClr val="534B26"/>
                </a:solidFill>
                <a:ea typeface="Cambria" panose="02040503050406030204" pitchFamily="18" charset="0"/>
              </a:rPr>
              <a:t>Det er vigtigt altid at spørge: Hvad virker? Og i hvilken sammenhæng? </a:t>
            </a:r>
          </a:p>
          <a:p>
            <a:pPr>
              <a:lnSpc>
                <a:spcPct val="150000"/>
              </a:lnSpc>
            </a:pPr>
            <a:r>
              <a:rPr lang="da-DK" sz="975" dirty="0">
                <a:solidFill>
                  <a:srgbClr val="534B26"/>
                </a:solidFill>
                <a:ea typeface="Cambria" panose="02040503050406030204" pitchFamily="18" charset="0"/>
              </a:rPr>
              <a:t>Materialerne er tænkt som en konkret og praktisk håndsrækning til lærere og pædagoger, der arbejder med 0.-9. klasse samt deres forældre. </a:t>
            </a:r>
          </a:p>
          <a:p>
            <a:pPr>
              <a:lnSpc>
                <a:spcPct val="150000"/>
              </a:lnSpc>
            </a:pPr>
            <a:r>
              <a:rPr lang="da-DK" sz="975" dirty="0">
                <a:solidFill>
                  <a:srgbClr val="534B26"/>
                </a:solidFill>
                <a:ea typeface="Cambria" panose="02040503050406030204" pitchFamily="18" charset="0"/>
              </a:rPr>
              <a:t>Det fremgår så vidt muligt af læsevejledningen, hvor det forskellige materiale kan rekvireres. Der</a:t>
            </a:r>
          </a:p>
          <a:p>
            <a:pPr>
              <a:lnSpc>
                <a:spcPct val="150000"/>
              </a:lnSpc>
            </a:pPr>
            <a:r>
              <a:rPr lang="da-DK" sz="975" dirty="0">
                <a:solidFill>
                  <a:srgbClr val="534B26"/>
                </a:solidFill>
                <a:ea typeface="Cambria" panose="02040503050406030204" pitchFamily="18" charset="0"/>
              </a:rPr>
              <a:t>medfølger desuden en materialesamling (pdf. Samling) til alle skolerne, som skolens SSP- kontaktlærer eller SSP pædagog er ansvarlig for at  opdatere. SSP –samarbejdet fremsender</a:t>
            </a:r>
          </a:p>
          <a:p>
            <a:pPr>
              <a:lnSpc>
                <a:spcPct val="150000"/>
              </a:lnSpc>
            </a:pPr>
            <a:r>
              <a:rPr lang="da-DK" sz="975" dirty="0">
                <a:solidFill>
                  <a:srgbClr val="534B26"/>
                </a:solidFill>
                <a:ea typeface="Cambria" panose="02040503050406030204" pitchFamily="18" charset="0"/>
              </a:rPr>
              <a:t>løbende links til forebyggelsespakken. </a:t>
            </a:r>
          </a:p>
          <a:p>
            <a:pPr>
              <a:lnSpc>
                <a:spcPct val="150000"/>
              </a:lnSpc>
            </a:pPr>
            <a:endParaRPr lang="da-DK" sz="975" dirty="0">
              <a:solidFill>
                <a:srgbClr val="534B26"/>
              </a:solidFill>
              <a:ea typeface="Cambria" panose="02040503050406030204" pitchFamily="18" charset="0"/>
            </a:endParaRPr>
          </a:p>
          <a:p>
            <a:pPr>
              <a:lnSpc>
                <a:spcPct val="150000"/>
              </a:lnSpc>
            </a:pPr>
            <a:r>
              <a:rPr lang="da-DK" sz="1138" b="1" spc="244" dirty="0">
                <a:solidFill>
                  <a:srgbClr val="677747"/>
                </a:solidFill>
                <a:ea typeface="Cambria" panose="02040503050406030204" pitchFamily="18" charset="0"/>
              </a:rPr>
              <a:t>FRI FOR MOBBERI (FFM) </a:t>
            </a:r>
          </a:p>
          <a:p>
            <a:pPr>
              <a:lnSpc>
                <a:spcPct val="150000"/>
              </a:lnSpc>
            </a:pPr>
            <a:r>
              <a:rPr lang="da-DK" sz="975" dirty="0">
                <a:solidFill>
                  <a:srgbClr val="534B26"/>
                </a:solidFill>
                <a:ea typeface="Cambria" panose="02040503050406030204" pitchFamily="18" charset="0"/>
              </a:rPr>
              <a:t>Henvender sig til børn i børnehaver og </a:t>
            </a:r>
          </a:p>
          <a:p>
            <a:pPr>
              <a:lnSpc>
                <a:spcPct val="150000"/>
              </a:lnSpc>
            </a:pPr>
            <a:r>
              <a:rPr lang="da-DK" sz="975" dirty="0">
                <a:solidFill>
                  <a:srgbClr val="534B26"/>
                </a:solidFill>
                <a:ea typeface="Cambria" panose="02040503050406030204" pitchFamily="18" charset="0"/>
              </a:rPr>
              <a:t>0.- 2. klasse, deres forældre og pågældende fagfolk. Programmet er en del af den tidlige indsats, og lægger vægt på børns medbestemmelse, samarbejde med forældre, pædagogen og læreren som nøglepersoner. FFM består af en kuffert med pædagogiske redskaber som fx samtaletavler, massage, rytmik og bøger. Med kufferten følger et obligatorisk instruktørkursus.</a:t>
            </a:r>
          </a:p>
          <a:p>
            <a:pPr>
              <a:lnSpc>
                <a:spcPct val="150000"/>
              </a:lnSpc>
            </a:pPr>
            <a:r>
              <a:rPr lang="da-DK" sz="975" dirty="0">
                <a:solidFill>
                  <a:srgbClr val="534B26"/>
                </a:solidFill>
                <a:ea typeface="Cambria" panose="02040503050406030204" pitchFamily="18" charset="0"/>
              </a:rPr>
              <a:t>Desuden består Fri for </a:t>
            </a:r>
            <a:r>
              <a:rPr lang="da-DK" sz="975" dirty="0" err="1">
                <a:solidFill>
                  <a:srgbClr val="534B26"/>
                </a:solidFill>
                <a:ea typeface="Cambria" panose="02040503050406030204" pitchFamily="18" charset="0"/>
              </a:rPr>
              <a:t>Mobberi</a:t>
            </a:r>
            <a:r>
              <a:rPr lang="da-DK" sz="975" dirty="0">
                <a:solidFill>
                  <a:srgbClr val="534B26"/>
                </a:solidFill>
                <a:ea typeface="Cambria" panose="02040503050406030204" pitchFamily="18" charset="0"/>
              </a:rPr>
              <a:t> af Fri for </a:t>
            </a:r>
            <a:r>
              <a:rPr lang="da-DK" sz="975" dirty="0" err="1">
                <a:solidFill>
                  <a:srgbClr val="534B26"/>
                </a:solidFill>
                <a:ea typeface="Cambria" panose="02040503050406030204" pitchFamily="18" charset="0"/>
              </a:rPr>
              <a:t>Mobberi</a:t>
            </a:r>
            <a:r>
              <a:rPr lang="da-DK" sz="975" dirty="0">
                <a:solidFill>
                  <a:srgbClr val="534B26"/>
                </a:solidFill>
                <a:ea typeface="Cambria" panose="02040503050406030204" pitchFamily="18" charset="0"/>
              </a:rPr>
              <a:t> Universet; et digitalt univers udviklet primært til</a:t>
            </a:r>
          </a:p>
          <a:p>
            <a:pPr>
              <a:lnSpc>
                <a:spcPct val="150000"/>
              </a:lnSpc>
            </a:pPr>
            <a:r>
              <a:rPr lang="da-DK" sz="975" dirty="0">
                <a:solidFill>
                  <a:srgbClr val="534B26"/>
                </a:solidFill>
                <a:ea typeface="Cambria" panose="02040503050406030204" pitchFamily="18" charset="0"/>
              </a:rPr>
              <a:t>indskolingen, hvor centrale elementer  er udviklet til brug for IPads og </a:t>
            </a:r>
            <a:r>
              <a:rPr lang="da-DK" sz="975" dirty="0" err="1">
                <a:solidFill>
                  <a:srgbClr val="534B26"/>
                </a:solidFill>
                <a:ea typeface="Cambria" panose="02040503050406030204" pitchFamily="18" charset="0"/>
              </a:rPr>
              <a:t>smartboards</a:t>
            </a:r>
            <a:r>
              <a:rPr lang="da-DK" sz="975" dirty="0">
                <a:solidFill>
                  <a:srgbClr val="534B26"/>
                </a:solidFill>
                <a:ea typeface="Cambria" panose="02040503050406030204" pitchFamily="18" charset="0"/>
              </a:rPr>
              <a:t>.</a:t>
            </a:r>
          </a:p>
          <a:p>
            <a:pPr>
              <a:lnSpc>
                <a:spcPct val="150000"/>
              </a:lnSpc>
            </a:pPr>
            <a:endParaRPr lang="da-DK" sz="975" dirty="0">
              <a:solidFill>
                <a:srgbClr val="534B26"/>
              </a:solidFill>
              <a:ea typeface="Cambria" panose="02040503050406030204" pitchFamily="18" charset="0"/>
            </a:endParaRPr>
          </a:p>
          <a:p>
            <a:pPr>
              <a:lnSpc>
                <a:spcPct val="150000"/>
              </a:lnSpc>
            </a:pPr>
            <a:endParaRPr lang="da-DK" sz="975" dirty="0">
              <a:solidFill>
                <a:srgbClr val="534B26"/>
              </a:solidFill>
              <a:ea typeface="Cambria" panose="02040503050406030204" pitchFamily="18" charset="0"/>
            </a:endParaRPr>
          </a:p>
          <a:p>
            <a:pPr>
              <a:lnSpc>
                <a:spcPct val="150000"/>
              </a:lnSpc>
            </a:pPr>
            <a:endParaRPr lang="da-DK" sz="975" dirty="0">
              <a:solidFill>
                <a:srgbClr val="534B26"/>
              </a:solidFill>
              <a:ea typeface="Cambria" panose="02040503050406030204" pitchFamily="18" charset="0"/>
            </a:endParaRPr>
          </a:p>
          <a:p>
            <a:pPr>
              <a:lnSpc>
                <a:spcPct val="150000"/>
              </a:lnSpc>
            </a:pPr>
            <a:endParaRPr lang="da-DK" sz="975" dirty="0">
              <a:solidFill>
                <a:srgbClr val="534B26"/>
              </a:solidFill>
              <a:ea typeface="Cambria" panose="02040503050406030204" pitchFamily="18" charset="0"/>
            </a:endParaRPr>
          </a:p>
          <a:p>
            <a:pPr>
              <a:lnSpc>
                <a:spcPct val="150000"/>
              </a:lnSpc>
            </a:pPr>
            <a:endParaRPr lang="da-DK" sz="975" dirty="0">
              <a:solidFill>
                <a:srgbClr val="534B26"/>
              </a:solidFill>
              <a:ea typeface="Cambria" panose="02040503050406030204" pitchFamily="18" charset="0"/>
            </a:endParaRPr>
          </a:p>
          <a:p>
            <a:pPr>
              <a:lnSpc>
                <a:spcPct val="150000"/>
              </a:lnSpc>
            </a:pPr>
            <a:endParaRPr lang="da-DK" sz="975" dirty="0">
              <a:solidFill>
                <a:srgbClr val="534B26"/>
              </a:solidFill>
              <a:ea typeface="Cambria" panose="02040503050406030204" pitchFamily="18" charset="0"/>
            </a:endParaRPr>
          </a:p>
          <a:p>
            <a:pPr>
              <a:lnSpc>
                <a:spcPct val="150000"/>
              </a:lnSpc>
            </a:pPr>
            <a:endParaRPr lang="da-DK" sz="975" dirty="0">
              <a:solidFill>
                <a:srgbClr val="534B26"/>
              </a:solidFill>
              <a:ea typeface="Cambria" panose="02040503050406030204" pitchFamily="18" charset="0"/>
            </a:endParaRPr>
          </a:p>
          <a:p>
            <a:pPr>
              <a:lnSpc>
                <a:spcPct val="150000"/>
              </a:lnSpc>
            </a:pPr>
            <a:endParaRPr lang="da-DK" sz="975" dirty="0">
              <a:solidFill>
                <a:srgbClr val="534B26"/>
              </a:solidFill>
              <a:ea typeface="Cambria" panose="02040503050406030204" pitchFamily="18" charset="0"/>
            </a:endParaRPr>
          </a:p>
          <a:p>
            <a:pPr>
              <a:lnSpc>
                <a:spcPct val="150000"/>
              </a:lnSpc>
            </a:pPr>
            <a:endParaRPr lang="da-DK" sz="975" dirty="0">
              <a:solidFill>
                <a:srgbClr val="534B26"/>
              </a:solidFill>
              <a:ea typeface="Cambria" panose="02040503050406030204" pitchFamily="18" charset="0"/>
            </a:endParaRPr>
          </a:p>
          <a:p>
            <a:pPr>
              <a:lnSpc>
                <a:spcPct val="150000"/>
              </a:lnSpc>
            </a:pPr>
            <a:endParaRPr lang="da-DK" sz="975" dirty="0">
              <a:solidFill>
                <a:srgbClr val="534B26"/>
              </a:solidFill>
              <a:ea typeface="Cambria" panose="02040503050406030204" pitchFamily="18" charset="0"/>
            </a:endParaRPr>
          </a:p>
          <a:p>
            <a:pPr>
              <a:lnSpc>
                <a:spcPct val="150000"/>
              </a:lnSpc>
            </a:pPr>
            <a:endParaRPr lang="da-DK" sz="975" dirty="0">
              <a:solidFill>
                <a:srgbClr val="534B26"/>
              </a:solidFill>
              <a:ea typeface="Cambria" panose="02040503050406030204" pitchFamily="18" charset="0"/>
            </a:endParaRPr>
          </a:p>
          <a:p>
            <a:pPr>
              <a:lnSpc>
                <a:spcPct val="150000"/>
              </a:lnSpc>
            </a:pPr>
            <a:endParaRPr lang="da-DK" sz="975" dirty="0">
              <a:solidFill>
                <a:srgbClr val="534B26"/>
              </a:solidFill>
              <a:ea typeface="Cambria" panose="02040503050406030204" pitchFamily="18" charset="0"/>
            </a:endParaRPr>
          </a:p>
          <a:p>
            <a:pPr>
              <a:lnSpc>
                <a:spcPct val="150000"/>
              </a:lnSpc>
            </a:pPr>
            <a:endParaRPr lang="da-DK" sz="975" dirty="0">
              <a:solidFill>
                <a:srgbClr val="534B26"/>
              </a:solidFill>
              <a:ea typeface="Cambria" panose="02040503050406030204" pitchFamily="18" charset="0"/>
            </a:endParaRPr>
          </a:p>
          <a:p>
            <a:pPr>
              <a:lnSpc>
                <a:spcPct val="150000"/>
              </a:lnSpc>
            </a:pPr>
            <a:endParaRPr lang="da-DK" sz="975" dirty="0">
              <a:solidFill>
                <a:srgbClr val="534B26"/>
              </a:solidFill>
              <a:ea typeface="Cambria" panose="02040503050406030204" pitchFamily="18" charset="0"/>
            </a:endParaRPr>
          </a:p>
          <a:p>
            <a:pPr>
              <a:lnSpc>
                <a:spcPct val="150000"/>
              </a:lnSpc>
            </a:pPr>
            <a:r>
              <a:rPr lang="da-DK" sz="975" dirty="0">
                <a:solidFill>
                  <a:srgbClr val="534B26"/>
                </a:solidFill>
                <a:ea typeface="Cambria" panose="02040503050406030204" pitchFamily="18" charset="0"/>
              </a:rPr>
              <a:t>Der findes også links og inspiration til hvordan </a:t>
            </a:r>
          </a:p>
          <a:p>
            <a:pPr>
              <a:lnSpc>
                <a:spcPct val="150000"/>
              </a:lnSpc>
            </a:pPr>
            <a:r>
              <a:rPr lang="da-DK" sz="975" dirty="0">
                <a:solidFill>
                  <a:srgbClr val="534B26"/>
                </a:solidFill>
                <a:ea typeface="Cambria" panose="02040503050406030204" pitchFamily="18" charset="0"/>
              </a:rPr>
              <a:t>FFM kan indgå i skolen. De fleste børnehavebørn i Gentofte Kommune kender til FFM, hvilket</a:t>
            </a:r>
          </a:p>
          <a:p>
            <a:pPr>
              <a:lnSpc>
                <a:spcPct val="150000"/>
              </a:lnSpc>
            </a:pPr>
            <a:r>
              <a:rPr lang="da-DK" sz="975" dirty="0">
                <a:solidFill>
                  <a:srgbClr val="534B26"/>
                </a:solidFill>
                <a:ea typeface="Cambria" panose="02040503050406030204" pitchFamily="18" charset="0"/>
              </a:rPr>
              <a:t>medvirker til at gøre  undervisningen</a:t>
            </a:r>
          </a:p>
          <a:p>
            <a:pPr>
              <a:lnSpc>
                <a:spcPct val="150000"/>
              </a:lnSpc>
            </a:pPr>
            <a:r>
              <a:rPr lang="da-DK" sz="975" dirty="0">
                <a:solidFill>
                  <a:srgbClr val="534B26"/>
                </a:solidFill>
                <a:ea typeface="Cambria" panose="02040503050406030204" pitchFamily="18" charset="0"/>
              </a:rPr>
              <a:t>mere sammenhængende og kontinuerlig, når de starter i skole. Alt materiale ligger i kassen eller kan bestilles på </a:t>
            </a:r>
            <a:r>
              <a:rPr lang="da-DK" sz="975" dirty="0" err="1">
                <a:solidFill>
                  <a:srgbClr val="534B26"/>
                </a:solidFill>
                <a:ea typeface="Cambria" panose="02040503050406030204" pitchFamily="18" charset="0"/>
              </a:rPr>
              <a:t>FFM’s</a:t>
            </a:r>
            <a:r>
              <a:rPr lang="da-DK" sz="975" dirty="0">
                <a:solidFill>
                  <a:srgbClr val="534B26"/>
                </a:solidFill>
                <a:ea typeface="Cambria" panose="02040503050406030204" pitchFamily="18" charset="0"/>
              </a:rPr>
              <a:t> hjemmeside</a:t>
            </a:r>
          </a:p>
          <a:p>
            <a:pPr>
              <a:lnSpc>
                <a:spcPct val="150000"/>
              </a:lnSpc>
            </a:pPr>
            <a:r>
              <a:rPr lang="da-DK" sz="975" dirty="0">
                <a:solidFill>
                  <a:srgbClr val="534B26"/>
                </a:solidFill>
                <a:ea typeface="Cambria" panose="02040503050406030204" pitchFamily="18" charset="0"/>
                <a:hlinkClick r:id="rId2"/>
              </a:rPr>
              <a:t>Materialer til Fri For </a:t>
            </a:r>
            <a:r>
              <a:rPr lang="da-DK" sz="975" dirty="0" err="1">
                <a:solidFill>
                  <a:srgbClr val="534B26"/>
                </a:solidFill>
                <a:ea typeface="Cambria" panose="02040503050406030204" pitchFamily="18" charset="0"/>
                <a:hlinkClick r:id="rId2"/>
              </a:rPr>
              <a:t>Mobberi</a:t>
            </a:r>
            <a:r>
              <a:rPr lang="da-DK" sz="975" dirty="0">
                <a:solidFill>
                  <a:srgbClr val="534B26"/>
                </a:solidFill>
                <a:ea typeface="Cambria" panose="02040503050406030204" pitchFamily="18" charset="0"/>
                <a:hlinkClick r:id="rId2"/>
              </a:rPr>
              <a:t> findes her: </a:t>
            </a:r>
            <a:r>
              <a:rPr lang="da-DK" sz="975" dirty="0">
                <a:solidFill>
                  <a:srgbClr val="534B26"/>
                </a:solidFill>
                <a:ea typeface="Cambria" panose="02040503050406030204" pitchFamily="18" charset="0"/>
              </a:rPr>
              <a:t>  </a:t>
            </a:r>
          </a:p>
          <a:p>
            <a:pPr>
              <a:lnSpc>
                <a:spcPct val="150000"/>
              </a:lnSpc>
            </a:pPr>
            <a:endParaRPr lang="da-DK" sz="1138" b="1" dirty="0">
              <a:solidFill>
                <a:srgbClr val="677747"/>
              </a:solidFill>
              <a:ea typeface="Cambria" panose="02040503050406030204" pitchFamily="18" charset="0"/>
            </a:endParaRPr>
          </a:p>
          <a:p>
            <a:pPr>
              <a:lnSpc>
                <a:spcPct val="150000"/>
              </a:lnSpc>
            </a:pPr>
            <a:r>
              <a:rPr lang="da-DK" sz="1138" b="1" spc="244" dirty="0">
                <a:solidFill>
                  <a:srgbClr val="677747"/>
                </a:solidFill>
                <a:ea typeface="Cambria" panose="02040503050406030204" pitchFamily="18" charset="0"/>
              </a:rPr>
              <a:t>KAT-KASSEN</a:t>
            </a:r>
            <a:r>
              <a:rPr lang="da-DK" sz="1138" dirty="0">
                <a:solidFill>
                  <a:srgbClr val="677747"/>
                </a:solidFill>
                <a:ea typeface="Cambria" panose="02040503050406030204" pitchFamily="18" charset="0"/>
              </a:rPr>
              <a:t> </a:t>
            </a:r>
          </a:p>
          <a:p>
            <a:pPr>
              <a:lnSpc>
                <a:spcPct val="150000"/>
              </a:lnSpc>
            </a:pPr>
            <a:r>
              <a:rPr lang="da-DK" sz="975" dirty="0">
                <a:solidFill>
                  <a:srgbClr val="534B26"/>
                </a:solidFill>
                <a:ea typeface="Cambria" panose="02040503050406030204" pitchFamily="18" charset="0"/>
              </a:rPr>
              <a:t>KAT står for Kognitiv Affektiv Træning. Det kognitive dækker over de processer, som omhandler tanker, indtryk, opfattelser, holdninger og erkendelser, der karakteriserer menneskers bevidste og ubevidste tankevirksomhed. Det affektive omhandler de følelser, emotioner, intuition og kropsbevidsthed, som karakteriserer </a:t>
            </a:r>
          </a:p>
          <a:p>
            <a:pPr>
              <a:lnSpc>
                <a:spcPct val="150000"/>
              </a:lnSpc>
            </a:pPr>
            <a:r>
              <a:rPr lang="da-DK" sz="975" dirty="0">
                <a:solidFill>
                  <a:srgbClr val="534B26"/>
                </a:solidFill>
                <a:ea typeface="Cambria" panose="02040503050406030204" pitchFamily="18" charset="0"/>
              </a:rPr>
              <a:t>menneskers følelsesmæssige processer. KAT- kassen kan bruges som et samtaleredskab, der støtter dialog svære om de tanker og følelser.  Materialer ligger i kassen, eller kan bestilles på </a:t>
            </a:r>
            <a:r>
              <a:rPr lang="da-DK" sz="975" dirty="0">
                <a:solidFill>
                  <a:srgbClr val="534B26"/>
                </a:solidFill>
                <a:ea typeface="Cambria" panose="02040503050406030204" pitchFamily="18" charset="0"/>
                <a:hlinkClick r:id="rId3"/>
              </a:rPr>
              <a:t>Dansk Psykologisk Forlag har materialerne her: </a:t>
            </a:r>
            <a:r>
              <a:rPr lang="da-DK" sz="975" dirty="0">
                <a:solidFill>
                  <a:srgbClr val="534B26"/>
                </a:solidFill>
                <a:ea typeface="Cambria" panose="02040503050406030204" pitchFamily="18" charset="0"/>
              </a:rPr>
              <a:t> </a:t>
            </a:r>
          </a:p>
          <a:p>
            <a:pPr>
              <a:lnSpc>
                <a:spcPct val="150000"/>
              </a:lnSpc>
            </a:pPr>
            <a:endParaRPr lang="da-DK" sz="975" dirty="0">
              <a:solidFill>
                <a:srgbClr val="534B26"/>
              </a:solidFill>
              <a:ea typeface="Cambria" panose="02040503050406030204" pitchFamily="18" charset="0"/>
            </a:endParaRPr>
          </a:p>
          <a:p>
            <a:pPr>
              <a:lnSpc>
                <a:spcPct val="150000"/>
              </a:lnSpc>
            </a:pPr>
            <a:r>
              <a:rPr lang="da-DK" sz="1138" b="1" spc="244" dirty="0">
                <a:solidFill>
                  <a:srgbClr val="677747"/>
                </a:solidFill>
                <a:ea typeface="Cambria" panose="02040503050406030204" pitchFamily="18" charset="0"/>
              </a:rPr>
              <a:t>CENTER FOR DIGITAL DANNELSE</a:t>
            </a:r>
          </a:p>
          <a:p>
            <a:pPr>
              <a:lnSpc>
                <a:spcPct val="150000"/>
              </a:lnSpc>
            </a:pPr>
            <a:r>
              <a:rPr lang="da-DK" sz="975" dirty="0">
                <a:solidFill>
                  <a:srgbClr val="534B26"/>
                </a:solidFill>
                <a:ea typeface="Cambria" panose="02040503050406030204" pitchFamily="18" charset="0"/>
              </a:rPr>
              <a:t>Hvordan kan skolen bedst sætte fokus på digital dannelse? Ved at nå eleverne hvor de er lige nu, og ved at sikre at forældre og fagpersonalet har samme udgangspunkt for at arbejde sammen i skolen og hjemme. Center for digital dannelse tilbyder en ”grundpakke” med undervisningsmaterialer fra 1.-9.klasse til skoler. </a:t>
            </a:r>
            <a:r>
              <a:rPr lang="da-DK" sz="975" dirty="0">
                <a:solidFill>
                  <a:srgbClr val="534B26"/>
                </a:solidFill>
                <a:ea typeface="Cambria" panose="02040503050406030204" pitchFamily="18" charset="0"/>
                <a:hlinkClick r:id="rId4"/>
              </a:rPr>
              <a:t>T</a:t>
            </a:r>
          </a:p>
          <a:p>
            <a:pPr>
              <a:lnSpc>
                <a:spcPct val="150000"/>
              </a:lnSpc>
            </a:pPr>
            <a:r>
              <a:rPr lang="da-DK" sz="975" dirty="0">
                <a:solidFill>
                  <a:srgbClr val="534B26"/>
                </a:solidFill>
                <a:ea typeface="Cambria" panose="02040503050406030204" pitchFamily="18" charset="0"/>
                <a:hlinkClick r:id="rId4"/>
              </a:rPr>
              <a:t>Tjek Center For Digital dannelse her</a:t>
            </a:r>
            <a:r>
              <a:rPr lang="da-DK" sz="975" dirty="0">
                <a:solidFill>
                  <a:srgbClr val="534B26"/>
                </a:solidFill>
                <a:ea typeface="Cambria" panose="02040503050406030204" pitchFamily="18" charset="0"/>
              </a:rPr>
              <a:t>  </a:t>
            </a:r>
          </a:p>
          <a:p>
            <a:pPr>
              <a:lnSpc>
                <a:spcPct val="150000"/>
              </a:lnSpc>
            </a:pPr>
            <a:endParaRPr lang="da-DK" sz="975" dirty="0">
              <a:solidFill>
                <a:srgbClr val="534B26"/>
              </a:solidFill>
              <a:ea typeface="Cambria" panose="02040503050406030204" pitchFamily="18" charset="0"/>
            </a:endParaRPr>
          </a:p>
          <a:p>
            <a:pPr>
              <a:lnSpc>
                <a:spcPct val="150000"/>
              </a:lnSpc>
            </a:pPr>
            <a:endParaRPr lang="da-DK" sz="1138" b="1" dirty="0">
              <a:solidFill>
                <a:srgbClr val="677747"/>
              </a:solidFill>
              <a:latin typeface="Cambria" panose="02040503050406030204" pitchFamily="18" charset="0"/>
              <a:ea typeface="Cambria" panose="02040503050406030204" pitchFamily="18" charset="0"/>
            </a:endParaRPr>
          </a:p>
        </p:txBody>
      </p:sp>
      <p:pic>
        <p:nvPicPr>
          <p:cNvPr id="5" name="Billede 4"/>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375432" y="8966362"/>
            <a:ext cx="839635" cy="832535"/>
          </a:xfrm>
          <a:prstGeom prst="rect">
            <a:avLst/>
          </a:prstGeom>
        </p:spPr>
      </p:pic>
    </p:spTree>
    <p:extLst>
      <p:ext uri="{BB962C8B-B14F-4D97-AF65-F5344CB8AC3E}">
        <p14:creationId xmlns:p14="http://schemas.microsoft.com/office/powerpoint/2010/main" val="3781117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836751" y="742954"/>
            <a:ext cx="4996070" cy="7914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63">
              <a:solidFill>
                <a:schemeClr val="bg2">
                  <a:lumMod val="90000"/>
                </a:schemeClr>
              </a:solidFill>
            </a:endParaRPr>
          </a:p>
        </p:txBody>
      </p:sp>
      <p:sp>
        <p:nvSpPr>
          <p:cNvPr id="3" name="Pladsholder til indhold 2"/>
          <p:cNvSpPr>
            <a:spLocks noGrp="1"/>
          </p:cNvSpPr>
          <p:nvPr>
            <p:ph idx="1"/>
          </p:nvPr>
        </p:nvSpPr>
        <p:spPr>
          <a:xfrm>
            <a:off x="836755" y="465156"/>
            <a:ext cx="5286789" cy="8924737"/>
          </a:xfrm>
          <a:solidFill>
            <a:schemeClr val="bg2"/>
          </a:solidFill>
        </p:spPr>
        <p:txBody>
          <a:bodyPr numCol="2">
            <a:normAutofit fontScale="92500" lnSpcReduction="10000"/>
          </a:bodyPr>
          <a:lstStyle/>
          <a:p>
            <a:pPr marL="0" indent="0" defTabSz="371475">
              <a:lnSpc>
                <a:spcPct val="150000"/>
              </a:lnSpc>
              <a:spcBef>
                <a:spcPts val="0"/>
              </a:spcBef>
              <a:buNone/>
            </a:pPr>
            <a:r>
              <a:rPr lang="da-DK" sz="1219" b="1" spc="244" dirty="0">
                <a:solidFill>
                  <a:srgbClr val="677747"/>
                </a:solidFill>
                <a:ea typeface="Cambria" panose="02040503050406030204" pitchFamily="18" charset="0"/>
              </a:rPr>
              <a:t>ER DU MED ELLER MOD MOBNING? – 42 VEJE TIL BIDRE TRIVSEL I FOLKESKOLEN </a:t>
            </a:r>
          </a:p>
          <a:p>
            <a:pPr marL="0" indent="0" defTabSz="371475">
              <a:lnSpc>
                <a:spcPct val="150000"/>
              </a:lnSpc>
              <a:spcBef>
                <a:spcPts val="0"/>
              </a:spcBef>
              <a:buNone/>
            </a:pPr>
            <a:r>
              <a:rPr lang="da-DK" sz="1056" dirty="0">
                <a:solidFill>
                  <a:srgbClr val="534B26"/>
                </a:solidFill>
                <a:ea typeface="Cambria" panose="02040503050406030204" pitchFamily="18" charset="0"/>
              </a:rPr>
              <a:t>Er en grundbog med metoder indenfor trivselsarbejdet. Bogen præsenterer en metode-del med en lang række ideer til skolernes </a:t>
            </a:r>
          </a:p>
          <a:p>
            <a:pPr marL="0" indent="0" defTabSz="371475">
              <a:lnSpc>
                <a:spcPct val="150000"/>
              </a:lnSpc>
              <a:spcBef>
                <a:spcPts val="0"/>
              </a:spcBef>
              <a:buNone/>
            </a:pPr>
            <a:r>
              <a:rPr lang="da-DK" sz="1056" dirty="0" err="1">
                <a:solidFill>
                  <a:srgbClr val="534B26"/>
                </a:solidFill>
                <a:ea typeface="Cambria" panose="02040503050406030204" pitchFamily="18" charset="0"/>
              </a:rPr>
              <a:t>antimobbe</a:t>
            </a:r>
            <a:r>
              <a:rPr lang="da-DK" sz="1056" dirty="0">
                <a:solidFill>
                  <a:srgbClr val="534B26"/>
                </a:solidFill>
                <a:ea typeface="Cambria" panose="02040503050406030204" pitchFamily="18" charset="0"/>
              </a:rPr>
              <a:t>-arbejde. Alle bidrag til bogens mange metodebeskrivelser er leveret af lærere, skoleledere, pædagoger og andre, der har arbejdsprocessen med elevernes trivsel helt inde under huden. </a:t>
            </a:r>
          </a:p>
          <a:p>
            <a:pPr marL="0" indent="0" defTabSz="371475">
              <a:lnSpc>
                <a:spcPct val="150000"/>
              </a:lnSpc>
              <a:spcBef>
                <a:spcPts val="0"/>
              </a:spcBef>
              <a:buNone/>
            </a:pPr>
            <a:r>
              <a:rPr lang="da-DK" sz="1056" dirty="0">
                <a:solidFill>
                  <a:srgbClr val="534B26"/>
                </a:solidFill>
                <a:ea typeface="Cambria" panose="02040503050406030204" pitchFamily="18" charset="0"/>
                <a:hlinkClick r:id="rId2"/>
              </a:rPr>
              <a:t>Alt om </a:t>
            </a:r>
            <a:r>
              <a:rPr lang="da-DK" sz="1056" dirty="0" err="1">
                <a:solidFill>
                  <a:srgbClr val="534B26"/>
                </a:solidFill>
                <a:ea typeface="Cambria" panose="02040503050406030204" pitchFamily="18" charset="0"/>
                <a:hlinkClick r:id="rId2"/>
              </a:rPr>
              <a:t>forbyggelse</a:t>
            </a:r>
            <a:r>
              <a:rPr lang="da-DK" sz="1056" dirty="0">
                <a:solidFill>
                  <a:srgbClr val="534B26"/>
                </a:solidFill>
                <a:ea typeface="Cambria" panose="02040503050406030204" pitchFamily="18" charset="0"/>
                <a:hlinkClick r:id="rId2"/>
              </a:rPr>
              <a:t> af mobning hos DCUM</a:t>
            </a:r>
            <a:r>
              <a:rPr lang="da-DK" sz="1056" dirty="0">
                <a:solidFill>
                  <a:srgbClr val="534B26"/>
                </a:solidFill>
                <a:ea typeface="Cambria" panose="02040503050406030204" pitchFamily="18" charset="0"/>
              </a:rPr>
              <a:t> </a:t>
            </a:r>
            <a:r>
              <a:rPr lang="da-DK" sz="975" dirty="0">
                <a:solidFill>
                  <a:srgbClr val="534B26"/>
                </a:solidFill>
                <a:ea typeface="Cambria" panose="02040503050406030204" pitchFamily="18" charset="0"/>
              </a:rPr>
              <a:t> </a:t>
            </a:r>
          </a:p>
          <a:p>
            <a:pPr marL="0" indent="0" defTabSz="371475">
              <a:lnSpc>
                <a:spcPct val="150000"/>
              </a:lnSpc>
              <a:spcBef>
                <a:spcPts val="0"/>
              </a:spcBef>
              <a:buNone/>
            </a:pPr>
            <a:endParaRPr lang="da-DK" sz="975" dirty="0">
              <a:solidFill>
                <a:srgbClr val="534B26"/>
              </a:solidFill>
              <a:ea typeface="Cambria" panose="02040503050406030204" pitchFamily="18" charset="0"/>
            </a:endParaRPr>
          </a:p>
          <a:p>
            <a:pPr marL="0" indent="0" defTabSz="371475">
              <a:lnSpc>
                <a:spcPct val="150000"/>
              </a:lnSpc>
              <a:spcBef>
                <a:spcPts val="0"/>
              </a:spcBef>
              <a:buNone/>
            </a:pPr>
            <a:r>
              <a:rPr lang="da-DK" sz="1219" b="1" spc="244" dirty="0">
                <a:solidFill>
                  <a:srgbClr val="677747"/>
                </a:solidFill>
                <a:ea typeface="Cambria" panose="02040503050406030204" pitchFamily="18" charset="0"/>
              </a:rPr>
              <a:t>INKLUREDENDE LÆRINGSMILJØ </a:t>
            </a:r>
          </a:p>
          <a:p>
            <a:pPr marL="0" indent="0" defTabSz="371475">
              <a:lnSpc>
                <a:spcPct val="150000"/>
              </a:lnSpc>
              <a:spcBef>
                <a:spcPts val="0"/>
              </a:spcBef>
              <a:buNone/>
            </a:pPr>
            <a:r>
              <a:rPr lang="da-DK" sz="1056" dirty="0">
                <a:solidFill>
                  <a:srgbClr val="534B26"/>
                </a:solidFill>
                <a:ea typeface="Cambria" panose="02040503050406030204" pitchFamily="18" charset="0"/>
              </a:rPr>
              <a:t>Forlaget </a:t>
            </a:r>
            <a:r>
              <a:rPr lang="da-DK" sz="1056" dirty="0" err="1">
                <a:solidFill>
                  <a:srgbClr val="534B26"/>
                </a:solidFill>
                <a:ea typeface="Cambria" panose="02040503050406030204" pitchFamily="18" charset="0"/>
              </a:rPr>
              <a:t>Amondo</a:t>
            </a:r>
            <a:r>
              <a:rPr lang="da-DK" sz="1056" dirty="0">
                <a:solidFill>
                  <a:srgbClr val="534B26"/>
                </a:solidFill>
                <a:ea typeface="Cambria" panose="02040503050406030204" pitchFamily="18" charset="0"/>
              </a:rPr>
              <a:t> har udgivet en håndbogsserie omkring metoder til det inkluderende læringsmiljø. Der er metoder til at styrke læringsmiljø, skabe mere trivsel, fællesskab og refleksion. </a:t>
            </a:r>
          </a:p>
          <a:p>
            <a:pPr marL="0" indent="0" defTabSz="371475">
              <a:lnSpc>
                <a:spcPct val="150000"/>
              </a:lnSpc>
              <a:spcBef>
                <a:spcPts val="0"/>
              </a:spcBef>
              <a:buNone/>
            </a:pPr>
            <a:r>
              <a:rPr lang="da-DK" sz="1056" dirty="0">
                <a:solidFill>
                  <a:srgbClr val="534B26"/>
                </a:solidFill>
                <a:ea typeface="Cambria" panose="02040503050406030204" pitchFamily="18" charset="0"/>
              </a:rPr>
              <a:t>Materialerne ligger i Pdf samlingen og kan yderligere bestilles på </a:t>
            </a:r>
            <a:r>
              <a:rPr lang="da-DK" sz="1056" dirty="0">
                <a:solidFill>
                  <a:srgbClr val="534B26"/>
                </a:solidFill>
                <a:ea typeface="Cambria" panose="02040503050406030204" pitchFamily="18" charset="0"/>
                <a:hlinkClick r:id="rId3"/>
              </a:rPr>
              <a:t>Materialer hos </a:t>
            </a:r>
            <a:r>
              <a:rPr lang="da-DK" sz="1056" dirty="0" err="1">
                <a:solidFill>
                  <a:srgbClr val="534B26"/>
                </a:solidFill>
                <a:ea typeface="Cambria" panose="02040503050406030204" pitchFamily="18" charset="0"/>
                <a:hlinkClick r:id="rId3"/>
              </a:rPr>
              <a:t>Amondo</a:t>
            </a:r>
            <a:r>
              <a:rPr lang="da-DK" sz="1056" dirty="0">
                <a:solidFill>
                  <a:srgbClr val="534B26"/>
                </a:solidFill>
                <a:ea typeface="Cambria" panose="02040503050406030204" pitchFamily="18" charset="0"/>
              </a:rPr>
              <a:t> </a:t>
            </a:r>
          </a:p>
          <a:p>
            <a:pPr marL="0" marR="39211" indent="0">
              <a:lnSpc>
                <a:spcPct val="150000"/>
              </a:lnSpc>
              <a:buNone/>
            </a:pPr>
            <a:r>
              <a:rPr lang="da-DK" sz="1219" b="1" spc="244" dirty="0">
                <a:solidFill>
                  <a:srgbClr val="677747"/>
                </a:solidFill>
                <a:ea typeface="Cambria" panose="02040503050406030204" pitchFamily="18" charset="0"/>
                <a:cs typeface="Calibri" panose="020F0502020204030204" pitchFamily="34" charset="0"/>
              </a:rPr>
              <a:t>DEN DIGITALE TRIVSEL </a:t>
            </a:r>
            <a:r>
              <a:rPr lang="da-DK" sz="1056" spc="244" dirty="0">
                <a:solidFill>
                  <a:srgbClr val="534B26"/>
                </a:solidFill>
                <a:ea typeface="Cambria" panose="02040503050406030204" pitchFamily="18" charset="0"/>
                <a:cs typeface="Calibri" panose="020F0502020204030204" pitchFamily="34" charset="0"/>
              </a:rPr>
              <a:t>er</a:t>
            </a:r>
            <a:r>
              <a:rPr lang="da-DK" sz="1056" dirty="0">
                <a:solidFill>
                  <a:srgbClr val="534B26"/>
                </a:solidFill>
                <a:ea typeface="Cambria" panose="02040503050406030204" pitchFamily="18" charset="0"/>
                <a:cs typeface="Calibri" panose="020F0502020204030204" pitchFamily="34" charset="0"/>
              </a:rPr>
              <a:t> et</a:t>
            </a:r>
            <a:r>
              <a:rPr lang="da-DK" sz="1056" b="1" dirty="0">
                <a:solidFill>
                  <a:srgbClr val="534B26"/>
                </a:solidFill>
                <a:ea typeface="Cambria" panose="02040503050406030204" pitchFamily="18" charset="0"/>
                <a:cs typeface="Calibri" panose="020F0502020204030204" pitchFamily="34" charset="0"/>
              </a:rPr>
              <a:t> </a:t>
            </a:r>
            <a:r>
              <a:rPr lang="da-DK" sz="1056" dirty="0">
                <a:solidFill>
                  <a:srgbClr val="534B26"/>
                </a:solidFill>
                <a:ea typeface="Cambria" panose="02040503050406030204" pitchFamily="18" charset="0"/>
                <a:cs typeface="Calibri" panose="020F0502020204030204" pitchFamily="34" charset="0"/>
              </a:rPr>
              <a:t>undervisningsmateriale</a:t>
            </a:r>
            <a:r>
              <a:rPr lang="da-DK" sz="1056" spc="199" dirty="0">
                <a:solidFill>
                  <a:srgbClr val="534B26"/>
                </a:solidFill>
                <a:ea typeface="Cambria" panose="02040503050406030204" pitchFamily="18" charset="0"/>
                <a:cs typeface="Calibri" panose="020F0502020204030204" pitchFamily="34" charset="0"/>
              </a:rPr>
              <a:t> </a:t>
            </a:r>
            <a:r>
              <a:rPr lang="da-DK" sz="1056" dirty="0">
                <a:solidFill>
                  <a:srgbClr val="534B26"/>
                </a:solidFill>
                <a:ea typeface="Cambria" panose="02040503050406030204" pitchFamily="18" charset="0"/>
                <a:cs typeface="Calibri" panose="020F0502020204030204" pitchFamily="34" charset="0"/>
              </a:rPr>
              <a:t>om online</a:t>
            </a:r>
            <a:r>
              <a:rPr lang="da-DK" sz="1056" spc="-41" dirty="0">
                <a:solidFill>
                  <a:srgbClr val="534B26"/>
                </a:solidFill>
                <a:ea typeface="Cambria" panose="02040503050406030204" pitchFamily="18" charset="0"/>
                <a:cs typeface="Calibri" panose="020F0502020204030204" pitchFamily="34" charset="0"/>
              </a:rPr>
              <a:t> </a:t>
            </a:r>
            <a:r>
              <a:rPr lang="da-DK" sz="1056" dirty="0">
                <a:solidFill>
                  <a:srgbClr val="534B26"/>
                </a:solidFill>
                <a:ea typeface="Cambria" panose="02040503050406030204" pitchFamily="18" charset="0"/>
                <a:cs typeface="Calibri" panose="020F0502020204030204" pitchFamily="34" charset="0"/>
              </a:rPr>
              <a:t>medier</a:t>
            </a:r>
            <a:r>
              <a:rPr lang="da-DK" sz="1056" spc="-41" dirty="0">
                <a:solidFill>
                  <a:srgbClr val="534B26"/>
                </a:solidFill>
                <a:ea typeface="Cambria" panose="02040503050406030204" pitchFamily="18" charset="0"/>
                <a:cs typeface="Calibri" panose="020F0502020204030204" pitchFamily="34" charset="0"/>
              </a:rPr>
              <a:t> </a:t>
            </a:r>
            <a:r>
              <a:rPr lang="da-DK" sz="1056" dirty="0">
                <a:solidFill>
                  <a:srgbClr val="534B26"/>
                </a:solidFill>
                <a:ea typeface="Cambria" panose="02040503050406030204" pitchFamily="18" charset="0"/>
                <a:cs typeface="Calibri" panose="020F0502020204030204" pitchFamily="34" charset="0"/>
              </a:rPr>
              <a:t>samt ideer og værktøjer til, hvordan man understøtter elevers digitale kompetencer. Samtidig inddrager Den Digitale Trivsel den didaktiske vinkel med Gentofte Kommunes arsenal af digitale værktøjer. IT didaktisk konsulent Kristoffer Theil opdaterer siden løbende med de seneste værktøjer og metoder. </a:t>
            </a:r>
            <a:r>
              <a:rPr lang="da-DK" sz="1056" u="sng" dirty="0">
                <a:solidFill>
                  <a:srgbClr val="534B26"/>
                </a:solidFill>
                <a:ea typeface="Cambria" panose="02040503050406030204" pitchFamily="18" charset="0"/>
                <a:cs typeface="Calibri" panose="020F0502020204030204" pitchFamily="34" charset="0"/>
                <a:hlinkClick r:id="rId4" invalidUrl="http:///"/>
              </a:rPr>
              <a:t>Den Digitale Skole Gentofte</a:t>
            </a:r>
            <a:r>
              <a:rPr lang="da-DK" sz="1056" u="sng" dirty="0">
                <a:solidFill>
                  <a:srgbClr val="534B26"/>
                </a:solidFill>
                <a:ea typeface="Cambria" panose="02040503050406030204" pitchFamily="18" charset="0"/>
                <a:cs typeface="Calibri" panose="020F0502020204030204" pitchFamily="34" charset="0"/>
                <a:hlinkClick r:id="rId5"/>
              </a:rPr>
              <a:t>: </a:t>
            </a:r>
            <a:r>
              <a:rPr lang="da-DK" sz="1056" u="sng" dirty="0">
                <a:solidFill>
                  <a:srgbClr val="534B26"/>
                </a:solidFill>
                <a:ea typeface="Cambria" panose="02040503050406030204" pitchFamily="18" charset="0"/>
                <a:cs typeface="Calibri" panose="020F0502020204030204" pitchFamily="34" charset="0"/>
              </a:rPr>
              <a:t> </a:t>
            </a:r>
            <a:endParaRPr lang="da-DK" sz="1056" dirty="0">
              <a:solidFill>
                <a:srgbClr val="534B26"/>
              </a:solidFill>
              <a:ea typeface="Cambria" panose="02040503050406030204" pitchFamily="18" charset="0"/>
              <a:cs typeface="Calibri" panose="020F0502020204030204" pitchFamily="34" charset="0"/>
            </a:endParaRPr>
          </a:p>
          <a:p>
            <a:pPr marL="0" indent="0">
              <a:lnSpc>
                <a:spcPct val="150000"/>
              </a:lnSpc>
              <a:buNone/>
            </a:pPr>
            <a:r>
              <a:rPr lang="da-DK" sz="1219" b="1" spc="244" dirty="0">
                <a:solidFill>
                  <a:srgbClr val="677747"/>
                </a:solidFill>
                <a:ea typeface="Cambria" panose="02040503050406030204" pitchFamily="18" charset="0"/>
              </a:rPr>
              <a:t>ELEVERNES ALSIDIGE OG PERSONLIGE KOMPETENCER</a:t>
            </a:r>
          </a:p>
          <a:p>
            <a:pPr marL="0" indent="0">
              <a:lnSpc>
                <a:spcPct val="150000"/>
              </a:lnSpc>
              <a:buNone/>
            </a:pPr>
            <a:r>
              <a:rPr lang="da-DK" sz="1056" dirty="0">
                <a:solidFill>
                  <a:srgbClr val="534B26"/>
                </a:solidFill>
                <a:ea typeface="Cambria" panose="02040503050406030204" pitchFamily="18" charset="0"/>
                <a:cs typeface="Arial" panose="020B0604020202020204" pitchFamily="34" charset="0"/>
              </a:rPr>
              <a:t>Dette ældre, men meget anvendelige, hæfte beskriver slut- og trinmål og giver ideer til arbejdet frem mod målene for elevernes alsidige og personlige kompetencer for henholdsvis indskoling, mellemtrin og udskoling. Beskrivelsen tager afsæt i tre kompetenceområder: sociale, læringsmæssige og personlige kompetencer. </a:t>
            </a:r>
            <a:r>
              <a:rPr lang="da-DK" sz="1056" u="sng" dirty="0">
                <a:solidFill>
                  <a:srgbClr val="534B26"/>
                </a:solidFill>
                <a:ea typeface="Cambria" panose="02040503050406030204" pitchFamily="18" charset="0"/>
                <a:hlinkClick r:id="rId6" action="ppaction://hlinkfile"/>
              </a:rPr>
              <a:t>Pjecen fås som PDF </a:t>
            </a:r>
            <a:endParaRPr lang="da-DK" sz="1056" u="sng" dirty="0">
              <a:solidFill>
                <a:srgbClr val="534B26"/>
              </a:solidFill>
              <a:ea typeface="Cambria" panose="02040503050406030204" pitchFamily="18" charset="0"/>
            </a:endParaRPr>
          </a:p>
          <a:p>
            <a:pPr marL="0" indent="0">
              <a:lnSpc>
                <a:spcPct val="150000"/>
              </a:lnSpc>
              <a:buNone/>
            </a:pPr>
            <a:r>
              <a:rPr lang="da-DK" sz="1219" b="1" spc="244" dirty="0">
                <a:solidFill>
                  <a:srgbClr val="677747"/>
                </a:solidFill>
                <a:ea typeface="Cambria" panose="02040503050406030204" pitchFamily="18" charset="0"/>
              </a:rPr>
              <a:t>FORBYGGENDEFORÆLDRE-MØDE</a:t>
            </a:r>
            <a:r>
              <a:rPr lang="da-DK" sz="1219" b="1" dirty="0">
                <a:solidFill>
                  <a:srgbClr val="677747"/>
                </a:solidFill>
                <a:ea typeface="Cambria" panose="02040503050406030204" pitchFamily="18" charset="0"/>
              </a:rPr>
              <a:t> </a:t>
            </a:r>
          </a:p>
          <a:p>
            <a:pPr marL="0" indent="0">
              <a:lnSpc>
                <a:spcPct val="150000"/>
              </a:lnSpc>
              <a:buNone/>
            </a:pPr>
            <a:r>
              <a:rPr lang="da-DK" sz="1056" dirty="0">
                <a:solidFill>
                  <a:srgbClr val="534B26"/>
                </a:solidFill>
                <a:ea typeface="Cambria" panose="02040503050406030204" pitchFamily="18" charset="0"/>
              </a:rPr>
              <a:t>Tilbydes til at 7 klasser af SSP og lægger op til, at forældrene efterfølgende laver en forældreaftale omkring alkohol og andre mulige risikofaktorer. Oplægget cirkulerer om nutidens ungekultur og forsøger at have en genkendelighed således, at de udfordringer og den data der anvendes eller omtales, vil udspringe af en Gentofte kontekst. Oplægget understøttes desuden af materialerne fra FULD AF LIV fra Kræftens bekæmpelse. </a:t>
            </a:r>
            <a:br>
              <a:rPr lang="da-DK" sz="1056" dirty="0">
                <a:solidFill>
                  <a:srgbClr val="534B26"/>
                </a:solidFill>
                <a:ea typeface="Cambria" panose="02040503050406030204" pitchFamily="18" charset="0"/>
              </a:rPr>
            </a:br>
            <a:r>
              <a:rPr lang="da-DK" sz="1056" dirty="0">
                <a:solidFill>
                  <a:srgbClr val="534B26"/>
                </a:solidFill>
                <a:ea typeface="Cambria" panose="02040503050406030204" pitchFamily="18" charset="0"/>
              </a:rPr>
              <a:t>Kontakt SSP-konsulent Melanie Brøndal Nielsen på </a:t>
            </a:r>
            <a:r>
              <a:rPr lang="da-DK" sz="1056" dirty="0">
                <a:solidFill>
                  <a:srgbClr val="534B26"/>
                </a:solidFill>
                <a:ea typeface="Cambria" panose="02040503050406030204" pitchFamily="18" charset="0"/>
                <a:hlinkClick r:id="rId7"/>
              </a:rPr>
              <a:t>meln@gentofte.dk</a:t>
            </a:r>
            <a:r>
              <a:rPr lang="da-DK" sz="1056" dirty="0">
                <a:solidFill>
                  <a:srgbClr val="534B26"/>
                </a:solidFill>
                <a:ea typeface="Cambria" panose="02040503050406030204" pitchFamily="18" charset="0"/>
              </a:rPr>
              <a:t> eller tlf. 92434142 </a:t>
            </a:r>
          </a:p>
          <a:p>
            <a:pPr marL="0" marR="34052" indent="0">
              <a:lnSpc>
                <a:spcPct val="115000"/>
              </a:lnSpc>
              <a:spcBef>
                <a:spcPts val="126"/>
              </a:spcBef>
              <a:buNone/>
            </a:pPr>
            <a:endParaRPr lang="da-DK" sz="853" dirty="0">
              <a:ea typeface="Cambria" panose="02040503050406030204" pitchFamily="18" charset="0"/>
            </a:endParaRPr>
          </a:p>
          <a:p>
            <a:pPr marL="0" marR="67072" indent="0">
              <a:lnSpc>
                <a:spcPct val="160000"/>
              </a:lnSpc>
              <a:spcBef>
                <a:spcPts val="8"/>
              </a:spcBef>
              <a:buNone/>
            </a:pPr>
            <a:r>
              <a:rPr lang="da-DK" sz="1219" b="1" spc="244" dirty="0">
                <a:solidFill>
                  <a:srgbClr val="677747"/>
                </a:solidFill>
                <a:ea typeface="Cambria" panose="02040503050406030204" pitchFamily="18" charset="0"/>
              </a:rPr>
              <a:t>TACKLING – SUNDHED, SELVVÆRD, SAMVÆR </a:t>
            </a:r>
            <a:r>
              <a:rPr lang="da-DK" sz="1056" dirty="0">
                <a:solidFill>
                  <a:srgbClr val="534B26"/>
                </a:solidFill>
                <a:ea typeface="Cambria" panose="02040503050406030204" pitchFamily="18" charset="0"/>
              </a:rPr>
              <a:t>er</a:t>
            </a:r>
            <a:r>
              <a:rPr lang="da-DK" sz="1056" spc="106"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primært</a:t>
            </a:r>
            <a:r>
              <a:rPr lang="da-DK" sz="1056" spc="-45" dirty="0">
                <a:solidFill>
                  <a:srgbClr val="534B26"/>
                </a:solidFill>
                <a:ea typeface="Cambria" panose="02040503050406030204" pitchFamily="18" charset="0"/>
              </a:rPr>
              <a:t> </a:t>
            </a:r>
            <a:r>
              <a:rPr lang="da-DK" sz="1056" spc="-20" dirty="0">
                <a:solidFill>
                  <a:srgbClr val="534B26"/>
                </a:solidFill>
                <a:ea typeface="Cambria" panose="02040503050406030204" pitchFamily="18" charset="0"/>
              </a:rPr>
              <a:t>f</a:t>
            </a:r>
            <a:r>
              <a:rPr lang="da-DK" sz="1056" dirty="0">
                <a:solidFill>
                  <a:srgbClr val="534B26"/>
                </a:solidFill>
                <a:ea typeface="Cambria" panose="02040503050406030204" pitchFamily="18" charset="0"/>
              </a:rPr>
              <a:t>or</a:t>
            </a:r>
            <a:r>
              <a:rPr lang="da-DK" sz="1056" spc="41" dirty="0">
                <a:solidFill>
                  <a:srgbClr val="534B26"/>
                </a:solidFill>
                <a:ea typeface="Cambria" panose="02040503050406030204" pitchFamily="18" charset="0"/>
              </a:rPr>
              <a:t> </a:t>
            </a:r>
            <a:r>
              <a:rPr lang="da-DK" sz="1056" spc="-65" dirty="0">
                <a:solidFill>
                  <a:srgbClr val="534B26"/>
                </a:solidFill>
                <a:ea typeface="Cambria" panose="02040503050406030204" pitchFamily="18" charset="0"/>
              </a:rPr>
              <a:t>7</a:t>
            </a:r>
            <a:r>
              <a:rPr lang="da-DK" sz="1056" dirty="0">
                <a:solidFill>
                  <a:srgbClr val="534B26"/>
                </a:solidFill>
                <a:ea typeface="Cambria" panose="02040503050406030204" pitchFamily="18" charset="0"/>
              </a:rPr>
              <a:t>.</a:t>
            </a:r>
            <a:r>
              <a:rPr lang="da-DK" sz="1056" spc="61"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kla</a:t>
            </a:r>
            <a:r>
              <a:rPr lang="da-DK" sz="1056" spc="-24" dirty="0">
                <a:solidFill>
                  <a:srgbClr val="534B26"/>
                </a:solidFill>
                <a:ea typeface="Cambria" panose="02040503050406030204" pitchFamily="18" charset="0"/>
              </a:rPr>
              <a:t>s</a:t>
            </a:r>
            <a:r>
              <a:rPr lang="da-DK" sz="1056" dirty="0">
                <a:solidFill>
                  <a:srgbClr val="534B26"/>
                </a:solidFill>
                <a:ea typeface="Cambria" panose="02040503050406030204" pitchFamily="18" charset="0"/>
              </a:rPr>
              <a:t>se</a:t>
            </a:r>
            <a:r>
              <a:rPr lang="da-DK" sz="1056" spc="-20" dirty="0">
                <a:solidFill>
                  <a:srgbClr val="534B26"/>
                </a:solidFill>
                <a:ea typeface="Cambria" panose="02040503050406030204" pitchFamily="18" charset="0"/>
              </a:rPr>
              <a:t> </a:t>
            </a:r>
            <a:r>
              <a:rPr lang="da-DK" sz="1056" spc="-4" dirty="0">
                <a:solidFill>
                  <a:srgbClr val="534B26"/>
                </a:solidFill>
                <a:ea typeface="Cambria" panose="02040503050406030204" pitchFamily="18" charset="0"/>
              </a:rPr>
              <a:t>o</a:t>
            </a:r>
            <a:r>
              <a:rPr lang="da-DK" sz="1056" dirty="0">
                <a:solidFill>
                  <a:srgbClr val="534B26"/>
                </a:solidFill>
                <a:ea typeface="Cambria" panose="02040503050406030204" pitchFamily="18" charset="0"/>
              </a:rPr>
              <a:t>g</a:t>
            </a:r>
            <a:r>
              <a:rPr lang="da-DK" sz="1056" spc="89" dirty="0">
                <a:solidFill>
                  <a:srgbClr val="534B26"/>
                </a:solidFill>
                <a:ea typeface="Cambria" panose="02040503050406030204" pitchFamily="18" charset="0"/>
              </a:rPr>
              <a:t> </a:t>
            </a:r>
            <a:r>
              <a:rPr lang="da-DK" sz="1056" spc="-16" dirty="0">
                <a:solidFill>
                  <a:srgbClr val="534B26"/>
                </a:solidFill>
                <a:ea typeface="Cambria" panose="02040503050406030204" pitchFamily="18" charset="0"/>
              </a:rPr>
              <a:t>k</a:t>
            </a:r>
            <a:r>
              <a:rPr lang="da-DK" sz="1056" dirty="0">
                <a:solidFill>
                  <a:srgbClr val="534B26"/>
                </a:solidFill>
                <a:ea typeface="Cambria" panose="02040503050406030204" pitchFamily="18" charset="0"/>
              </a:rPr>
              <a:t>ombine</a:t>
            </a:r>
            <a:r>
              <a:rPr lang="da-DK" sz="1056" spc="-12" dirty="0">
                <a:solidFill>
                  <a:srgbClr val="534B26"/>
                </a:solidFill>
                <a:ea typeface="Cambria" panose="02040503050406030204" pitchFamily="18" charset="0"/>
              </a:rPr>
              <a:t>r</a:t>
            </a:r>
            <a:r>
              <a:rPr lang="da-DK" sz="1056" dirty="0">
                <a:solidFill>
                  <a:srgbClr val="534B26"/>
                </a:solidFill>
                <a:ea typeface="Cambria" panose="02040503050406030204" pitchFamily="18" charset="0"/>
              </a:rPr>
              <a:t>er</a:t>
            </a:r>
            <a:r>
              <a:rPr lang="da-DK" sz="1056" spc="-16"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undervisning</a:t>
            </a:r>
            <a:r>
              <a:rPr lang="da-DK" sz="1056" spc="-33"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om</a:t>
            </a:r>
            <a:r>
              <a:rPr lang="da-DK" sz="1056" spc="114"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tobak, al</a:t>
            </a:r>
            <a:r>
              <a:rPr lang="da-DK" sz="1056" spc="-16" dirty="0">
                <a:solidFill>
                  <a:srgbClr val="534B26"/>
                </a:solidFill>
                <a:ea typeface="Cambria" panose="02040503050406030204" pitchFamily="18" charset="0"/>
              </a:rPr>
              <a:t>k</a:t>
            </a:r>
            <a:r>
              <a:rPr lang="da-DK" sz="1056" dirty="0">
                <a:solidFill>
                  <a:srgbClr val="534B26"/>
                </a:solidFill>
                <a:ea typeface="Cambria" panose="02040503050406030204" pitchFamily="18" charset="0"/>
              </a:rPr>
              <a:t>ohol</a:t>
            </a:r>
            <a:r>
              <a:rPr lang="da-DK" sz="1056" spc="-20" dirty="0">
                <a:solidFill>
                  <a:srgbClr val="534B26"/>
                </a:solidFill>
                <a:ea typeface="Cambria" panose="02040503050406030204" pitchFamily="18" charset="0"/>
              </a:rPr>
              <a:t> </a:t>
            </a:r>
            <a:r>
              <a:rPr lang="da-DK" sz="1056" spc="-4" dirty="0">
                <a:solidFill>
                  <a:srgbClr val="534B26"/>
                </a:solidFill>
                <a:ea typeface="Cambria" panose="02040503050406030204" pitchFamily="18" charset="0"/>
              </a:rPr>
              <a:t>o</a:t>
            </a:r>
            <a:r>
              <a:rPr lang="da-DK" sz="1056" dirty="0">
                <a:solidFill>
                  <a:srgbClr val="534B26"/>
                </a:solidFill>
                <a:ea typeface="Cambria" panose="02040503050406030204" pitchFamily="18" charset="0"/>
              </a:rPr>
              <a:t>g</a:t>
            </a:r>
            <a:r>
              <a:rPr lang="da-DK" sz="1056" spc="89"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st</a:t>
            </a:r>
            <a:r>
              <a:rPr lang="da-DK" sz="1056" spc="-4" dirty="0">
                <a:solidFill>
                  <a:srgbClr val="534B26"/>
                </a:solidFill>
                <a:ea typeface="Cambria" panose="02040503050406030204" pitchFamily="18" charset="0"/>
              </a:rPr>
              <a:t>o</a:t>
            </a:r>
            <a:r>
              <a:rPr lang="da-DK" sz="1056" dirty="0">
                <a:solidFill>
                  <a:srgbClr val="534B26"/>
                </a:solidFill>
                <a:ea typeface="Cambria" panose="02040503050406030204" pitchFamily="18" charset="0"/>
              </a:rPr>
              <a:t>f</a:t>
            </a:r>
            <a:r>
              <a:rPr lang="da-DK" sz="1056" spc="-24" dirty="0">
                <a:solidFill>
                  <a:srgbClr val="534B26"/>
                </a:solidFill>
                <a:ea typeface="Cambria" panose="02040503050406030204" pitchFamily="18" charset="0"/>
              </a:rPr>
              <a:t>f</a:t>
            </a:r>
            <a:r>
              <a:rPr lang="da-DK" sz="1056" dirty="0">
                <a:solidFill>
                  <a:srgbClr val="534B26"/>
                </a:solidFill>
                <a:ea typeface="Cambria" panose="02040503050406030204" pitchFamily="18" charset="0"/>
              </a:rPr>
              <a:t>er</a:t>
            </a:r>
            <a:r>
              <a:rPr lang="da-DK" sz="1056" spc="-69"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med emne</a:t>
            </a:r>
            <a:r>
              <a:rPr lang="da-DK" sz="1056" spc="-65" dirty="0">
                <a:solidFill>
                  <a:srgbClr val="534B26"/>
                </a:solidFill>
                <a:ea typeface="Cambria" panose="02040503050406030204" pitchFamily="18" charset="0"/>
              </a:rPr>
              <a:t>r</a:t>
            </a:r>
            <a:r>
              <a:rPr lang="da-DK" sz="1056" dirty="0">
                <a:solidFill>
                  <a:srgbClr val="534B26"/>
                </a:solidFill>
                <a:ea typeface="Cambria" panose="02040503050406030204" pitchFamily="18" charset="0"/>
              </a:rPr>
              <a:t>,</a:t>
            </a:r>
            <a:r>
              <a:rPr lang="da-DK" sz="1056" spc="-12"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der</a:t>
            </a:r>
            <a:r>
              <a:rPr lang="da-DK" sz="1056" spc="175"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er</a:t>
            </a:r>
            <a:r>
              <a:rPr lang="da-DK" sz="1056" spc="106"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helt basale</a:t>
            </a:r>
            <a:r>
              <a:rPr lang="da-DK" sz="1056" spc="-45" dirty="0">
                <a:solidFill>
                  <a:srgbClr val="534B26"/>
                </a:solidFill>
                <a:ea typeface="Cambria" panose="02040503050406030204" pitchFamily="18" charset="0"/>
              </a:rPr>
              <a:t> </a:t>
            </a:r>
            <a:r>
              <a:rPr lang="da-DK" sz="1056" spc="-20" dirty="0">
                <a:solidFill>
                  <a:srgbClr val="534B26"/>
                </a:solidFill>
                <a:ea typeface="Cambria" panose="02040503050406030204" pitchFamily="18" charset="0"/>
              </a:rPr>
              <a:t>f</a:t>
            </a:r>
            <a:r>
              <a:rPr lang="da-DK" sz="1056" dirty="0">
                <a:solidFill>
                  <a:srgbClr val="534B26"/>
                </a:solidFill>
                <a:ea typeface="Cambria" panose="02040503050406030204" pitchFamily="18" charset="0"/>
              </a:rPr>
              <a:t>or</a:t>
            </a:r>
            <a:r>
              <a:rPr lang="da-DK" sz="1056" spc="106"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den pe</a:t>
            </a:r>
            <a:r>
              <a:rPr lang="da-DK" sz="1056" spc="-8" dirty="0">
                <a:solidFill>
                  <a:srgbClr val="534B26"/>
                </a:solidFill>
                <a:ea typeface="Cambria" panose="02040503050406030204" pitchFamily="18" charset="0"/>
              </a:rPr>
              <a:t>r</a:t>
            </a:r>
            <a:r>
              <a:rPr lang="da-DK" sz="1056" dirty="0">
                <a:solidFill>
                  <a:srgbClr val="534B26"/>
                </a:solidFill>
                <a:ea typeface="Cambria" panose="02040503050406030204" pitchFamily="18" charset="0"/>
              </a:rPr>
              <a:t>sonli</a:t>
            </a:r>
            <a:r>
              <a:rPr lang="da-DK" sz="1056" spc="-8" dirty="0">
                <a:solidFill>
                  <a:srgbClr val="534B26"/>
                </a:solidFill>
                <a:ea typeface="Cambria" panose="02040503050406030204" pitchFamily="18" charset="0"/>
              </a:rPr>
              <a:t>g</a:t>
            </a:r>
            <a:r>
              <a:rPr lang="da-DK" sz="1056" dirty="0">
                <a:solidFill>
                  <a:srgbClr val="534B26"/>
                </a:solidFill>
                <a:ea typeface="Cambria" panose="02040503050406030204" pitchFamily="18" charset="0"/>
              </a:rPr>
              <a:t>e </a:t>
            </a:r>
            <a:r>
              <a:rPr lang="da-DK" sz="1056" spc="-4" dirty="0">
                <a:solidFill>
                  <a:srgbClr val="534B26"/>
                </a:solidFill>
                <a:ea typeface="Cambria" panose="02040503050406030204" pitchFamily="18" charset="0"/>
              </a:rPr>
              <a:t>o</a:t>
            </a:r>
            <a:r>
              <a:rPr lang="da-DK" sz="1056" dirty="0">
                <a:solidFill>
                  <a:srgbClr val="534B26"/>
                </a:solidFill>
                <a:ea typeface="Cambria" panose="02040503050406030204" pitchFamily="18" charset="0"/>
              </a:rPr>
              <a:t>g</a:t>
            </a:r>
            <a:r>
              <a:rPr lang="da-DK" sz="1056" spc="89"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sociale</a:t>
            </a:r>
            <a:r>
              <a:rPr lang="da-DK" sz="1056" spc="57"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udviklin</a:t>
            </a:r>
            <a:r>
              <a:rPr lang="da-DK" sz="1056" spc="-8" dirty="0">
                <a:solidFill>
                  <a:srgbClr val="534B26"/>
                </a:solidFill>
                <a:ea typeface="Cambria" panose="02040503050406030204" pitchFamily="18" charset="0"/>
              </a:rPr>
              <a:t>g</a:t>
            </a:r>
            <a:r>
              <a:rPr lang="da-DK" sz="1056" dirty="0">
                <a:solidFill>
                  <a:srgbClr val="534B26"/>
                </a:solidFill>
                <a:ea typeface="Cambria" panose="02040503050406030204" pitchFamily="18" charset="0"/>
              </a:rPr>
              <a:t>.</a:t>
            </a:r>
            <a:r>
              <a:rPr lang="da-DK" sz="1056" spc="-89"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Det</a:t>
            </a:r>
            <a:r>
              <a:rPr lang="da-DK" sz="1056" spc="118"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er</a:t>
            </a:r>
            <a:r>
              <a:rPr lang="da-DK" sz="1056" spc="106"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emne</a:t>
            </a:r>
            <a:r>
              <a:rPr lang="da-DK" sz="1056" spc="-65" dirty="0">
                <a:solidFill>
                  <a:srgbClr val="534B26"/>
                </a:solidFill>
                <a:ea typeface="Cambria" panose="02040503050406030204" pitchFamily="18" charset="0"/>
              </a:rPr>
              <a:t>r</a:t>
            </a:r>
            <a:r>
              <a:rPr lang="da-DK" sz="1056" dirty="0">
                <a:solidFill>
                  <a:srgbClr val="534B26"/>
                </a:solidFill>
                <a:ea typeface="Cambria" panose="02040503050406030204" pitchFamily="18" charset="0"/>
              </a:rPr>
              <a:t>,</a:t>
            </a:r>
            <a:r>
              <a:rPr lang="da-DK" sz="1056" spc="-12"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der</a:t>
            </a:r>
            <a:r>
              <a:rPr lang="da-DK" sz="1056" spc="175"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inte</a:t>
            </a:r>
            <a:r>
              <a:rPr lang="da-DK" sz="1056" spc="-16" dirty="0">
                <a:solidFill>
                  <a:srgbClr val="534B26"/>
                </a:solidFill>
                <a:ea typeface="Cambria" panose="02040503050406030204" pitchFamily="18" charset="0"/>
              </a:rPr>
              <a:t>r</a:t>
            </a:r>
            <a:r>
              <a:rPr lang="da-DK" sz="1056" dirty="0">
                <a:solidFill>
                  <a:srgbClr val="534B26"/>
                </a:solidFill>
                <a:ea typeface="Cambria" panose="02040503050406030204" pitchFamily="18" charset="0"/>
              </a:rPr>
              <a:t>e</a:t>
            </a:r>
            <a:r>
              <a:rPr lang="da-DK" sz="1056" spc="-24" dirty="0">
                <a:solidFill>
                  <a:srgbClr val="534B26"/>
                </a:solidFill>
                <a:ea typeface="Cambria" panose="02040503050406030204" pitchFamily="18" charset="0"/>
              </a:rPr>
              <a:t>s</a:t>
            </a:r>
            <a:r>
              <a:rPr lang="da-DK" sz="1056" dirty="0">
                <a:solidFill>
                  <a:srgbClr val="534B26"/>
                </a:solidFill>
                <a:ea typeface="Cambria" panose="02040503050406030204" pitchFamily="18" charset="0"/>
              </a:rPr>
              <a:t>se</a:t>
            </a:r>
            <a:r>
              <a:rPr lang="da-DK" sz="1056" spc="-16" dirty="0">
                <a:solidFill>
                  <a:srgbClr val="534B26"/>
                </a:solidFill>
                <a:ea typeface="Cambria" panose="02040503050406030204" pitchFamily="18" charset="0"/>
              </a:rPr>
              <a:t>r</a:t>
            </a:r>
            <a:r>
              <a:rPr lang="da-DK" sz="1056" dirty="0">
                <a:solidFill>
                  <a:srgbClr val="534B26"/>
                </a:solidFill>
                <a:ea typeface="Cambria" panose="02040503050406030204" pitchFamily="18" charset="0"/>
              </a:rPr>
              <a:t>er</a:t>
            </a:r>
            <a:r>
              <a:rPr lang="da-DK" sz="1056" spc="-33"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de</a:t>
            </a:r>
            <a:r>
              <a:rPr lang="da-DK" sz="1056" spc="150"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un</a:t>
            </a:r>
            <a:r>
              <a:rPr lang="da-DK" sz="1056" spc="-8" dirty="0">
                <a:solidFill>
                  <a:srgbClr val="534B26"/>
                </a:solidFill>
                <a:ea typeface="Cambria" panose="02040503050406030204" pitchFamily="18" charset="0"/>
              </a:rPr>
              <a:t>g</a:t>
            </a:r>
            <a:r>
              <a:rPr lang="da-DK" sz="1056" dirty="0">
                <a:solidFill>
                  <a:srgbClr val="534B26"/>
                </a:solidFill>
                <a:ea typeface="Cambria" panose="02040503050406030204" pitchFamily="18" charset="0"/>
              </a:rPr>
              <a:t>e</a:t>
            </a:r>
            <a:r>
              <a:rPr lang="da-DK" sz="1056" spc="-28"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a:t>
            </a:r>
            <a:r>
              <a:rPr lang="da-DK" sz="1056" spc="-12" dirty="0">
                <a:solidFill>
                  <a:srgbClr val="534B26"/>
                </a:solidFill>
                <a:ea typeface="Cambria" panose="02040503050406030204" pitchFamily="18" charset="0"/>
              </a:rPr>
              <a:t> </a:t>
            </a:r>
            <a:r>
              <a:rPr lang="da-DK" sz="1056" spc="-4" dirty="0">
                <a:solidFill>
                  <a:srgbClr val="534B26"/>
                </a:solidFill>
                <a:ea typeface="Cambria" panose="02040503050406030204" pitchFamily="18" charset="0"/>
              </a:rPr>
              <a:t>o</a:t>
            </a:r>
            <a:r>
              <a:rPr lang="da-DK" sz="1056" dirty="0">
                <a:solidFill>
                  <a:srgbClr val="534B26"/>
                </a:solidFill>
                <a:ea typeface="Cambria" panose="02040503050406030204" pitchFamily="18" charset="0"/>
              </a:rPr>
              <a:t>g</a:t>
            </a:r>
            <a:r>
              <a:rPr lang="da-DK" sz="1056" spc="89"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det er</a:t>
            </a:r>
            <a:r>
              <a:rPr lang="da-DK" sz="1056" spc="106"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samtidig</a:t>
            </a:r>
            <a:r>
              <a:rPr lang="da-DK" sz="1056" spc="-106"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med til</a:t>
            </a:r>
            <a:r>
              <a:rPr lang="da-DK" sz="1056" spc="77"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at</a:t>
            </a:r>
            <a:r>
              <a:rPr lang="da-DK" sz="1056" spc="110"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unde</a:t>
            </a:r>
            <a:r>
              <a:rPr lang="da-DK" sz="1056" spc="-8" dirty="0">
                <a:solidFill>
                  <a:srgbClr val="534B26"/>
                </a:solidFill>
                <a:ea typeface="Cambria" panose="02040503050406030204" pitchFamily="18" charset="0"/>
              </a:rPr>
              <a:t>r</a:t>
            </a:r>
            <a:r>
              <a:rPr lang="da-DK" sz="1056" dirty="0">
                <a:solidFill>
                  <a:srgbClr val="534B26"/>
                </a:solidFill>
                <a:ea typeface="Cambria" panose="02040503050406030204" pitchFamily="18" charset="0"/>
              </a:rPr>
              <a:t>støtte</a:t>
            </a:r>
            <a:r>
              <a:rPr lang="da-DK" sz="1056" spc="-16"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de</a:t>
            </a:r>
            <a:r>
              <a:rPr lang="da-DK" sz="1056" spc="150"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un</a:t>
            </a:r>
            <a:r>
              <a:rPr lang="da-DK" sz="1056" spc="-8" dirty="0">
                <a:solidFill>
                  <a:srgbClr val="534B26"/>
                </a:solidFill>
                <a:ea typeface="Cambria" panose="02040503050406030204" pitchFamily="18" charset="0"/>
              </a:rPr>
              <a:t>g</a:t>
            </a:r>
            <a:r>
              <a:rPr lang="da-DK" sz="1056" dirty="0">
                <a:solidFill>
                  <a:srgbClr val="534B26"/>
                </a:solidFill>
                <a:ea typeface="Cambria" panose="02040503050406030204" pitchFamily="18" charset="0"/>
              </a:rPr>
              <a:t>es</a:t>
            </a:r>
            <a:r>
              <a:rPr lang="da-DK" sz="1056" spc="-24" dirty="0">
                <a:solidFill>
                  <a:srgbClr val="534B26"/>
                </a:solidFill>
                <a:ea typeface="Cambria" panose="02040503050406030204" pitchFamily="18" charset="0"/>
              </a:rPr>
              <a:t> </a:t>
            </a:r>
            <a:r>
              <a:rPr lang="da-DK" sz="1056" spc="-16" dirty="0">
                <a:solidFill>
                  <a:srgbClr val="534B26"/>
                </a:solidFill>
                <a:ea typeface="Cambria" panose="02040503050406030204" pitchFamily="18" charset="0"/>
              </a:rPr>
              <a:t>k</a:t>
            </a:r>
            <a:r>
              <a:rPr lang="da-DK" sz="1056" dirty="0">
                <a:solidFill>
                  <a:srgbClr val="534B26"/>
                </a:solidFill>
                <a:ea typeface="Cambria" panose="02040503050406030204" pitchFamily="18" charset="0"/>
              </a:rPr>
              <a:t>ommuni</a:t>
            </a:r>
            <a:r>
              <a:rPr lang="da-DK" sz="1056" spc="-4" dirty="0">
                <a:solidFill>
                  <a:srgbClr val="534B26"/>
                </a:solidFill>
                <a:ea typeface="Cambria" panose="02040503050406030204" pitchFamily="18" charset="0"/>
              </a:rPr>
              <a:t>k</a:t>
            </a:r>
            <a:r>
              <a:rPr lang="da-DK" sz="1056" dirty="0">
                <a:solidFill>
                  <a:srgbClr val="534B26"/>
                </a:solidFill>
                <a:ea typeface="Cambria" panose="02040503050406030204" pitchFamily="18" charset="0"/>
              </a:rPr>
              <a:t>ation </a:t>
            </a:r>
            <a:r>
              <a:rPr lang="da-DK" sz="1056" spc="-4" dirty="0">
                <a:solidFill>
                  <a:srgbClr val="534B26"/>
                </a:solidFill>
                <a:ea typeface="Cambria" panose="02040503050406030204" pitchFamily="18" charset="0"/>
              </a:rPr>
              <a:t>o</a:t>
            </a:r>
            <a:r>
              <a:rPr lang="da-DK" sz="1056" dirty="0">
                <a:solidFill>
                  <a:srgbClr val="534B26"/>
                </a:solidFill>
                <a:ea typeface="Cambria" panose="02040503050406030204" pitchFamily="18" charset="0"/>
              </a:rPr>
              <a:t>g</a:t>
            </a:r>
            <a:r>
              <a:rPr lang="da-DK" sz="1056" spc="89"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indblik i</a:t>
            </a:r>
            <a:r>
              <a:rPr lang="da-DK" sz="1056" spc="-4" dirty="0">
                <a:solidFill>
                  <a:srgbClr val="534B26"/>
                </a:solidFill>
                <a:ea typeface="Cambria" panose="02040503050406030204" pitchFamily="18" charset="0"/>
              </a:rPr>
              <a:t> e</a:t>
            </a:r>
            <a:r>
              <a:rPr lang="da-DK" sz="1056" dirty="0">
                <a:solidFill>
                  <a:srgbClr val="534B26"/>
                </a:solidFill>
                <a:ea typeface="Cambria" panose="02040503050406030204" pitchFamily="18" charset="0"/>
              </a:rPr>
              <a:t>gne</a:t>
            </a:r>
            <a:r>
              <a:rPr lang="da-DK" sz="1056" spc="-45" dirty="0">
                <a:solidFill>
                  <a:srgbClr val="534B26"/>
                </a:solidFill>
                <a:ea typeface="Cambria" panose="02040503050406030204" pitchFamily="18" charset="0"/>
              </a:rPr>
              <a:t> </a:t>
            </a:r>
            <a:r>
              <a:rPr lang="da-DK" sz="1056" spc="-12" dirty="0">
                <a:solidFill>
                  <a:srgbClr val="534B26"/>
                </a:solidFill>
                <a:ea typeface="Cambria" panose="02040503050406030204" pitchFamily="18" charset="0"/>
              </a:rPr>
              <a:t>r</a:t>
            </a:r>
            <a:r>
              <a:rPr lang="da-DK" sz="1056" dirty="0">
                <a:solidFill>
                  <a:srgbClr val="534B26"/>
                </a:solidFill>
                <a:ea typeface="Cambria" panose="02040503050406030204" pitchFamily="18" charset="0"/>
              </a:rPr>
              <a:t>olle</a:t>
            </a:r>
            <a:r>
              <a:rPr lang="da-DK" sz="1056" spc="-65" dirty="0">
                <a:solidFill>
                  <a:srgbClr val="534B26"/>
                </a:solidFill>
                <a:ea typeface="Cambria" panose="02040503050406030204" pitchFamily="18" charset="0"/>
              </a:rPr>
              <a:t>r</a:t>
            </a:r>
            <a:r>
              <a:rPr lang="da-DK" sz="1056" dirty="0">
                <a:solidFill>
                  <a:srgbClr val="534B26"/>
                </a:solidFill>
                <a:ea typeface="Cambria" panose="02040503050406030204" pitchFamily="18" charset="0"/>
              </a:rPr>
              <a:t>. </a:t>
            </a:r>
            <a:r>
              <a:rPr lang="da-DK" sz="1056" spc="16"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Materialerne</a:t>
            </a:r>
            <a:r>
              <a:rPr lang="da-DK" sz="1056" spc="-37"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lig</a:t>
            </a:r>
            <a:r>
              <a:rPr lang="da-DK" sz="1056" spc="-8" dirty="0">
                <a:solidFill>
                  <a:srgbClr val="534B26"/>
                </a:solidFill>
                <a:ea typeface="Cambria" panose="02040503050406030204" pitchFamily="18" charset="0"/>
              </a:rPr>
              <a:t>g</a:t>
            </a:r>
            <a:r>
              <a:rPr lang="da-DK" sz="1056" dirty="0">
                <a:solidFill>
                  <a:srgbClr val="534B26"/>
                </a:solidFill>
                <a:ea typeface="Cambria" panose="02040503050406030204" pitchFamily="18" charset="0"/>
              </a:rPr>
              <a:t>er</a:t>
            </a:r>
            <a:r>
              <a:rPr lang="da-DK" sz="1056" spc="4"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i </a:t>
            </a:r>
            <a:r>
              <a:rPr lang="da-DK" sz="1056" spc="-4" dirty="0">
                <a:solidFill>
                  <a:srgbClr val="534B26"/>
                </a:solidFill>
                <a:ea typeface="Cambria" panose="02040503050406030204" pitchFamily="18" charset="0"/>
              </a:rPr>
              <a:t>k</a:t>
            </a:r>
            <a:r>
              <a:rPr lang="da-DK" sz="1056" dirty="0">
                <a:solidFill>
                  <a:srgbClr val="534B26"/>
                </a:solidFill>
                <a:ea typeface="Cambria" panose="02040503050406030204" pitchFamily="18" charset="0"/>
              </a:rPr>
              <a:t>a</a:t>
            </a:r>
            <a:r>
              <a:rPr lang="da-DK" sz="1056" spc="-24" dirty="0">
                <a:solidFill>
                  <a:srgbClr val="534B26"/>
                </a:solidFill>
                <a:ea typeface="Cambria" panose="02040503050406030204" pitchFamily="18" charset="0"/>
              </a:rPr>
              <a:t>s</a:t>
            </a:r>
            <a:r>
              <a:rPr lang="da-DK" sz="1056" dirty="0">
                <a:solidFill>
                  <a:srgbClr val="534B26"/>
                </a:solidFill>
                <a:ea typeface="Cambria" panose="02040503050406030204" pitchFamily="18" charset="0"/>
              </a:rPr>
              <a:t>sen</a:t>
            </a:r>
            <a:r>
              <a:rPr lang="da-DK" sz="1056" spc="-41" dirty="0">
                <a:solidFill>
                  <a:srgbClr val="534B26"/>
                </a:solidFill>
                <a:ea typeface="Cambria" panose="02040503050406030204" pitchFamily="18" charset="0"/>
              </a:rPr>
              <a:t> </a:t>
            </a:r>
            <a:r>
              <a:rPr lang="da-DK" sz="1056" spc="-4" dirty="0">
                <a:solidFill>
                  <a:srgbClr val="534B26"/>
                </a:solidFill>
                <a:ea typeface="Cambria" panose="02040503050406030204" pitchFamily="18" charset="0"/>
              </a:rPr>
              <a:t>o</a:t>
            </a:r>
            <a:r>
              <a:rPr lang="da-DK" sz="1056" dirty="0">
                <a:solidFill>
                  <a:srgbClr val="534B26"/>
                </a:solidFill>
                <a:ea typeface="Cambria" panose="02040503050406030204" pitchFamily="18" charset="0"/>
              </a:rPr>
              <a:t>g</a:t>
            </a:r>
            <a:r>
              <a:rPr lang="da-DK" sz="1056" spc="89" dirty="0">
                <a:solidFill>
                  <a:srgbClr val="534B26"/>
                </a:solidFill>
                <a:ea typeface="Cambria" panose="02040503050406030204" pitchFamily="18" charset="0"/>
              </a:rPr>
              <a:t> </a:t>
            </a:r>
            <a:r>
              <a:rPr lang="da-DK" sz="1056" spc="-4" dirty="0">
                <a:solidFill>
                  <a:srgbClr val="534B26"/>
                </a:solidFill>
                <a:ea typeface="Cambria" panose="02040503050406030204" pitchFamily="18" charset="0"/>
              </a:rPr>
              <a:t>k</a:t>
            </a:r>
            <a:r>
              <a:rPr lang="da-DK" sz="1056" dirty="0">
                <a:solidFill>
                  <a:srgbClr val="534B26"/>
                </a:solidFill>
                <a:ea typeface="Cambria" panose="02040503050406030204" pitchFamily="18" charset="0"/>
              </a:rPr>
              <a:t>an</a:t>
            </a:r>
            <a:r>
              <a:rPr lang="da-DK" sz="1056" spc="118"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bestilles</a:t>
            </a:r>
            <a:r>
              <a:rPr lang="da-DK" sz="1056" spc="-45"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på</a:t>
            </a:r>
            <a:r>
              <a:rPr lang="da-DK" sz="1056" spc="118" dirty="0">
                <a:solidFill>
                  <a:srgbClr val="534B26"/>
                </a:solidFill>
                <a:ea typeface="Cambria" panose="02040503050406030204" pitchFamily="18" charset="0"/>
              </a:rPr>
              <a:t> </a:t>
            </a:r>
            <a:r>
              <a:rPr lang="da-DK" sz="1056" u="sng" dirty="0">
                <a:solidFill>
                  <a:srgbClr val="534B26"/>
                </a:solidFill>
                <a:ea typeface="Cambria" panose="02040503050406030204" pitchFamily="18" charset="0"/>
                <a:hlinkClick r:id="rId8"/>
              </a:rPr>
              <a:t>Hent Tackling klassesæt hos Alinea</a:t>
            </a:r>
            <a:r>
              <a:rPr lang="da-DK" sz="1056" dirty="0">
                <a:solidFill>
                  <a:srgbClr val="534B26"/>
                </a:solidFill>
                <a:ea typeface="Cambria" panose="02040503050406030204" pitchFamily="18" charset="0"/>
              </a:rPr>
              <a:t> </a:t>
            </a:r>
          </a:p>
          <a:p>
            <a:pPr marL="0" indent="0">
              <a:lnSpc>
                <a:spcPct val="150000"/>
              </a:lnSpc>
              <a:buNone/>
            </a:pPr>
            <a:r>
              <a:rPr lang="da-DK" sz="1219" b="1" spc="244" dirty="0">
                <a:solidFill>
                  <a:srgbClr val="677747"/>
                </a:solidFill>
                <a:ea typeface="Cambria" panose="02040503050406030204" pitchFamily="18" charset="0"/>
              </a:rPr>
              <a:t>UNG DIALOG </a:t>
            </a:r>
            <a:r>
              <a:rPr lang="da-DK" sz="1056" dirty="0">
                <a:solidFill>
                  <a:srgbClr val="534B26"/>
                </a:solidFill>
                <a:ea typeface="Cambria" panose="02040503050406030204" pitchFamily="18" charset="0"/>
              </a:rPr>
              <a:t>er</a:t>
            </a:r>
            <a:r>
              <a:rPr lang="da-DK" sz="1056" spc="106"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et</a:t>
            </a:r>
            <a:r>
              <a:rPr lang="da-DK" sz="1056" spc="28" dirty="0">
                <a:solidFill>
                  <a:srgbClr val="534B26"/>
                </a:solidFill>
                <a:ea typeface="Cambria" panose="02040503050406030204" pitchFamily="18" charset="0"/>
              </a:rPr>
              <a:t> </a:t>
            </a:r>
            <a:r>
              <a:rPr lang="da-DK" sz="1056" spc="-24" dirty="0">
                <a:solidFill>
                  <a:srgbClr val="534B26"/>
                </a:solidFill>
                <a:ea typeface="Cambria" panose="02040503050406030204" pitchFamily="18" charset="0"/>
              </a:rPr>
              <a:t>f</a:t>
            </a:r>
            <a:r>
              <a:rPr lang="da-DK" sz="1056" dirty="0">
                <a:solidFill>
                  <a:srgbClr val="534B26"/>
                </a:solidFill>
                <a:ea typeface="Cambria" panose="02040503050406030204" pitchFamily="18" charset="0"/>
              </a:rPr>
              <a:t>o</a:t>
            </a:r>
            <a:r>
              <a:rPr lang="da-DK" sz="1056" spc="-12" dirty="0">
                <a:solidFill>
                  <a:srgbClr val="534B26"/>
                </a:solidFill>
                <a:ea typeface="Cambria" panose="02040503050406030204" pitchFamily="18" charset="0"/>
              </a:rPr>
              <a:t>r</a:t>
            </a:r>
            <a:r>
              <a:rPr lang="da-DK" sz="1056" dirty="0">
                <a:solidFill>
                  <a:srgbClr val="534B26"/>
                </a:solidFill>
                <a:ea typeface="Cambria" panose="02040503050406030204" pitchFamily="18" charset="0"/>
              </a:rPr>
              <a:t>e</a:t>
            </a:r>
            <a:r>
              <a:rPr lang="da-DK" sz="1056" spc="-8" dirty="0">
                <a:solidFill>
                  <a:srgbClr val="534B26"/>
                </a:solidFill>
                <a:ea typeface="Cambria" panose="02040503050406030204" pitchFamily="18" charset="0"/>
              </a:rPr>
              <a:t>b</a:t>
            </a:r>
            <a:r>
              <a:rPr lang="da-DK" sz="1056" dirty="0">
                <a:solidFill>
                  <a:srgbClr val="534B26"/>
                </a:solidFill>
                <a:ea typeface="Cambria" panose="02040503050406030204" pitchFamily="18" charset="0"/>
              </a:rPr>
              <a:t>yg</a:t>
            </a:r>
            <a:r>
              <a:rPr lang="da-DK" sz="1056" spc="-8" dirty="0">
                <a:solidFill>
                  <a:srgbClr val="534B26"/>
                </a:solidFill>
                <a:ea typeface="Cambria" panose="02040503050406030204" pitchFamily="18" charset="0"/>
              </a:rPr>
              <a:t>g</a:t>
            </a:r>
            <a:r>
              <a:rPr lang="da-DK" sz="1056" dirty="0">
                <a:solidFill>
                  <a:srgbClr val="534B26"/>
                </a:solidFill>
                <a:ea typeface="Cambria" panose="02040503050406030204" pitchFamily="18" charset="0"/>
              </a:rPr>
              <a:t>elsesinitiativ</a:t>
            </a:r>
            <a:r>
              <a:rPr lang="da-DK" sz="1056" spc="-16"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i øjenhøjd</a:t>
            </a:r>
            <a:r>
              <a:rPr lang="da-DK" sz="1056" spc="-4" dirty="0">
                <a:solidFill>
                  <a:srgbClr val="534B26"/>
                </a:solidFill>
                <a:ea typeface="Cambria" panose="02040503050406030204" pitchFamily="18" charset="0"/>
              </a:rPr>
              <a:t>e</a:t>
            </a:r>
            <a:r>
              <a:rPr lang="da-DK" sz="1056" dirty="0">
                <a:solidFill>
                  <a:srgbClr val="534B26"/>
                </a:solidFill>
                <a:ea typeface="Cambria" panose="02040503050406030204" pitchFamily="18" charset="0"/>
              </a:rPr>
              <a:t>,</a:t>
            </a:r>
            <a:r>
              <a:rPr lang="da-DK" sz="1056" spc="-12"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der</a:t>
            </a:r>
            <a:r>
              <a:rPr lang="da-DK" sz="1056" spc="175" dirty="0">
                <a:solidFill>
                  <a:srgbClr val="534B26"/>
                </a:solidFill>
                <a:ea typeface="Cambria" panose="02040503050406030204" pitchFamily="18" charset="0"/>
              </a:rPr>
              <a:t> </a:t>
            </a:r>
            <a:r>
              <a:rPr lang="da-DK" sz="1056" spc="-8" dirty="0">
                <a:solidFill>
                  <a:srgbClr val="534B26"/>
                </a:solidFill>
                <a:ea typeface="Cambria" panose="02040503050406030204" pitchFamily="18" charset="0"/>
              </a:rPr>
              <a:t>b</a:t>
            </a:r>
            <a:r>
              <a:rPr lang="da-DK" sz="1056" dirty="0">
                <a:solidFill>
                  <a:srgbClr val="534B26"/>
                </a:solidFill>
                <a:ea typeface="Cambria" panose="02040503050406030204" pitchFamily="18" charset="0"/>
              </a:rPr>
              <a:t>yg</a:t>
            </a:r>
            <a:r>
              <a:rPr lang="da-DK" sz="1056" spc="-8" dirty="0">
                <a:solidFill>
                  <a:srgbClr val="534B26"/>
                </a:solidFill>
                <a:ea typeface="Cambria" panose="02040503050406030204" pitchFamily="18" charset="0"/>
              </a:rPr>
              <a:t>g</a:t>
            </a:r>
            <a:r>
              <a:rPr lang="da-DK" sz="1056" dirty="0">
                <a:solidFill>
                  <a:srgbClr val="534B26"/>
                </a:solidFill>
                <a:ea typeface="Cambria" panose="02040503050406030204" pitchFamily="18" charset="0"/>
              </a:rPr>
              <a:t>er</a:t>
            </a:r>
            <a:r>
              <a:rPr lang="da-DK" sz="1056" spc="-28"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på</a:t>
            </a:r>
            <a:r>
              <a:rPr lang="da-DK" sz="1056" spc="118"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li</a:t>
            </a:r>
            <a:r>
              <a:rPr lang="da-DK" sz="1056" spc="-8" dirty="0">
                <a:solidFill>
                  <a:srgbClr val="534B26"/>
                </a:solidFill>
                <a:ea typeface="Cambria" panose="02040503050406030204" pitchFamily="18" charset="0"/>
              </a:rPr>
              <a:t>g</a:t>
            </a:r>
            <a:r>
              <a:rPr lang="da-DK" sz="1056" spc="-20" dirty="0">
                <a:solidFill>
                  <a:srgbClr val="534B26"/>
                </a:solidFill>
                <a:ea typeface="Cambria" panose="02040503050406030204" pitchFamily="18" charset="0"/>
              </a:rPr>
              <a:t>e</a:t>
            </a:r>
            <a:r>
              <a:rPr lang="da-DK" sz="1056" dirty="0">
                <a:solidFill>
                  <a:srgbClr val="534B26"/>
                </a:solidFill>
                <a:ea typeface="Cambria" panose="02040503050406030204" pitchFamily="18" charset="0"/>
              </a:rPr>
              <a:t>væ</a:t>
            </a:r>
            <a:r>
              <a:rPr lang="da-DK" sz="1056" spc="-12" dirty="0">
                <a:solidFill>
                  <a:srgbClr val="534B26"/>
                </a:solidFill>
                <a:ea typeface="Cambria" panose="02040503050406030204" pitchFamily="18" charset="0"/>
              </a:rPr>
              <a:t>r</a:t>
            </a:r>
            <a:r>
              <a:rPr lang="da-DK" sz="1056" dirty="0">
                <a:solidFill>
                  <a:srgbClr val="534B26"/>
                </a:solidFill>
                <a:ea typeface="Cambria" panose="02040503050406030204" pitchFamily="18" charset="0"/>
              </a:rPr>
              <a:t>dighed </a:t>
            </a:r>
            <a:r>
              <a:rPr lang="da-DK" sz="1056" spc="-4" dirty="0">
                <a:solidFill>
                  <a:srgbClr val="534B26"/>
                </a:solidFill>
                <a:ea typeface="Cambria" panose="02040503050406030204" pitchFamily="18" charset="0"/>
              </a:rPr>
              <a:t>o</a:t>
            </a:r>
            <a:r>
              <a:rPr lang="da-DK" sz="1056" dirty="0">
                <a:solidFill>
                  <a:srgbClr val="534B26"/>
                </a:solidFill>
                <a:ea typeface="Cambria" panose="02040503050406030204" pitchFamily="18" charset="0"/>
              </a:rPr>
              <a:t>g </a:t>
            </a:r>
            <a:r>
              <a:rPr lang="da-DK" sz="1056" spc="-12" dirty="0">
                <a:solidFill>
                  <a:srgbClr val="534B26"/>
                </a:solidFill>
                <a:ea typeface="Cambria" panose="02040503050406030204" pitchFamily="18" charset="0"/>
              </a:rPr>
              <a:t>r</a:t>
            </a:r>
            <a:r>
              <a:rPr lang="da-DK" sz="1056" spc="-4" dirty="0">
                <a:solidFill>
                  <a:srgbClr val="534B26"/>
                </a:solidFill>
                <a:ea typeface="Cambria" panose="02040503050406030204" pitchFamily="18" charset="0"/>
              </a:rPr>
              <a:t>e</a:t>
            </a:r>
            <a:r>
              <a:rPr lang="da-DK" sz="1056" dirty="0">
                <a:solidFill>
                  <a:srgbClr val="534B26"/>
                </a:solidFill>
                <a:ea typeface="Cambria" panose="02040503050406030204" pitchFamily="18" charset="0"/>
              </a:rPr>
              <a:t>fleksion.</a:t>
            </a:r>
            <a:r>
              <a:rPr lang="da-DK" sz="1056" spc="-12"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Ung</a:t>
            </a:r>
            <a:r>
              <a:rPr lang="da-DK" sz="1056" spc="45"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Dial</a:t>
            </a:r>
            <a:r>
              <a:rPr lang="da-DK" sz="1056" spc="-4" dirty="0">
                <a:solidFill>
                  <a:srgbClr val="534B26"/>
                </a:solidFill>
                <a:ea typeface="Cambria" panose="02040503050406030204" pitchFamily="18" charset="0"/>
              </a:rPr>
              <a:t>o</a:t>
            </a:r>
            <a:r>
              <a:rPr lang="da-DK" sz="1056" dirty="0">
                <a:solidFill>
                  <a:srgbClr val="534B26"/>
                </a:solidFill>
                <a:ea typeface="Cambria" panose="02040503050406030204" pitchFamily="18" charset="0"/>
              </a:rPr>
              <a:t>g</a:t>
            </a:r>
            <a:r>
              <a:rPr lang="da-DK" sz="1056" spc="154"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er</a:t>
            </a:r>
            <a:r>
              <a:rPr lang="da-DK" sz="1056" spc="106"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un</a:t>
            </a:r>
            <a:r>
              <a:rPr lang="da-DK" sz="1056" spc="-8" dirty="0">
                <a:solidFill>
                  <a:srgbClr val="534B26"/>
                </a:solidFill>
                <a:ea typeface="Cambria" panose="02040503050406030204" pitchFamily="18" charset="0"/>
              </a:rPr>
              <a:t>g</a:t>
            </a:r>
            <a:r>
              <a:rPr lang="da-DK" sz="1056" spc="-4" dirty="0">
                <a:solidFill>
                  <a:srgbClr val="534B26"/>
                </a:solidFill>
                <a:ea typeface="Cambria" panose="02040503050406030204" pitchFamily="18" charset="0"/>
              </a:rPr>
              <a:t>e</a:t>
            </a:r>
            <a:r>
              <a:rPr lang="da-DK" sz="1056" dirty="0">
                <a:solidFill>
                  <a:srgbClr val="534B26"/>
                </a:solidFill>
                <a:ea typeface="Cambria" panose="02040503050406030204" pitchFamily="18" charset="0"/>
              </a:rPr>
              <a:t> der</a:t>
            </a:r>
            <a:r>
              <a:rPr lang="da-DK" sz="1056" spc="175"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snak</a:t>
            </a:r>
            <a:r>
              <a:rPr lang="da-DK" sz="1056" spc="-16" dirty="0">
                <a:solidFill>
                  <a:srgbClr val="534B26"/>
                </a:solidFill>
                <a:ea typeface="Cambria" panose="02040503050406030204" pitchFamily="18" charset="0"/>
              </a:rPr>
              <a:t>k</a:t>
            </a:r>
            <a:r>
              <a:rPr lang="da-DK" sz="1056" dirty="0">
                <a:solidFill>
                  <a:srgbClr val="534B26"/>
                </a:solidFill>
                <a:ea typeface="Cambria" panose="02040503050406030204" pitchFamily="18" charset="0"/>
              </a:rPr>
              <a:t>er med andre un</a:t>
            </a:r>
            <a:r>
              <a:rPr lang="da-DK" sz="1056" spc="-8" dirty="0">
                <a:solidFill>
                  <a:srgbClr val="534B26"/>
                </a:solidFill>
                <a:ea typeface="Cambria" panose="02040503050406030204" pitchFamily="18" charset="0"/>
              </a:rPr>
              <a:t>g</a:t>
            </a:r>
            <a:r>
              <a:rPr lang="da-DK" sz="1056" dirty="0">
                <a:solidFill>
                  <a:srgbClr val="534B26"/>
                </a:solidFill>
                <a:ea typeface="Cambria" panose="02040503050406030204" pitchFamily="18" charset="0"/>
              </a:rPr>
              <a:t>e</a:t>
            </a:r>
            <a:r>
              <a:rPr lang="da-DK" sz="1056" spc="-28"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om</a:t>
            </a:r>
            <a:r>
              <a:rPr lang="da-DK" sz="1056" spc="114"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seksualitet,</a:t>
            </a:r>
            <a:r>
              <a:rPr lang="da-DK" sz="1056" spc="-41" dirty="0">
                <a:solidFill>
                  <a:srgbClr val="534B26"/>
                </a:solidFill>
                <a:ea typeface="Cambria" panose="02040503050406030204" pitchFamily="18" charset="0"/>
              </a:rPr>
              <a:t> </a:t>
            </a:r>
            <a:r>
              <a:rPr lang="da-DK" sz="1056" spc="-20" dirty="0">
                <a:solidFill>
                  <a:srgbClr val="534B26"/>
                </a:solidFill>
                <a:ea typeface="Cambria" panose="02040503050406030204" pitchFamily="18" charset="0"/>
              </a:rPr>
              <a:t>f</a:t>
            </a:r>
            <a:r>
              <a:rPr lang="da-DK" sz="1056" dirty="0">
                <a:solidFill>
                  <a:srgbClr val="534B26"/>
                </a:solidFill>
                <a:ea typeface="Cambria" panose="02040503050406030204" pitchFamily="18" charset="0"/>
              </a:rPr>
              <a:t>este</a:t>
            </a:r>
            <a:r>
              <a:rPr lang="da-DK" sz="1056" spc="-65" dirty="0">
                <a:solidFill>
                  <a:srgbClr val="534B26"/>
                </a:solidFill>
                <a:ea typeface="Cambria" panose="02040503050406030204" pitchFamily="18" charset="0"/>
              </a:rPr>
              <a:t>r</a:t>
            </a:r>
            <a:r>
              <a:rPr lang="da-DK" sz="1056" dirty="0">
                <a:solidFill>
                  <a:srgbClr val="534B26"/>
                </a:solidFill>
                <a:ea typeface="Cambria" panose="02040503050406030204" pitchFamily="18" charset="0"/>
              </a:rPr>
              <a:t>,</a:t>
            </a:r>
            <a:r>
              <a:rPr lang="da-DK" sz="1056" spc="-12"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al</a:t>
            </a:r>
            <a:r>
              <a:rPr lang="da-DK" sz="1056" spc="-16" dirty="0">
                <a:solidFill>
                  <a:srgbClr val="534B26"/>
                </a:solidFill>
                <a:ea typeface="Cambria" panose="02040503050406030204" pitchFamily="18" charset="0"/>
              </a:rPr>
              <a:t>k</a:t>
            </a:r>
            <a:r>
              <a:rPr lang="da-DK" sz="1056" dirty="0">
                <a:solidFill>
                  <a:srgbClr val="534B26"/>
                </a:solidFill>
                <a:ea typeface="Cambria" panose="02040503050406030204" pitchFamily="18" charset="0"/>
              </a:rPr>
              <a:t>ohol</a:t>
            </a:r>
            <a:r>
              <a:rPr lang="da-DK" sz="1056" spc="-20" dirty="0">
                <a:solidFill>
                  <a:srgbClr val="534B26"/>
                </a:solidFill>
                <a:ea typeface="Cambria" panose="02040503050406030204" pitchFamily="18" charset="0"/>
              </a:rPr>
              <a:t> </a:t>
            </a:r>
            <a:r>
              <a:rPr lang="da-DK" sz="1056" spc="-4" dirty="0">
                <a:solidFill>
                  <a:srgbClr val="534B26"/>
                </a:solidFill>
                <a:ea typeface="Cambria" panose="02040503050406030204" pitchFamily="18" charset="0"/>
              </a:rPr>
              <a:t>o</a:t>
            </a:r>
            <a:r>
              <a:rPr lang="da-DK" sz="1056" dirty="0">
                <a:solidFill>
                  <a:srgbClr val="534B26"/>
                </a:solidFill>
                <a:ea typeface="Cambria" panose="02040503050406030204" pitchFamily="18" charset="0"/>
              </a:rPr>
              <a:t>g rygnin</a:t>
            </a:r>
            <a:r>
              <a:rPr lang="da-DK" sz="1056" spc="-8" dirty="0">
                <a:solidFill>
                  <a:srgbClr val="534B26"/>
                </a:solidFill>
                <a:ea typeface="Cambria" panose="02040503050406030204" pitchFamily="18" charset="0"/>
              </a:rPr>
              <a:t>g</a:t>
            </a:r>
            <a:r>
              <a:rPr lang="da-DK" sz="1056" dirty="0">
                <a:solidFill>
                  <a:srgbClr val="534B26"/>
                </a:solidFill>
                <a:ea typeface="Cambria" panose="02040503050406030204" pitchFamily="18" charset="0"/>
              </a:rPr>
              <a:t>. Kan bestilles</a:t>
            </a:r>
            <a:r>
              <a:rPr lang="da-DK" sz="1056" spc="-45" dirty="0">
                <a:solidFill>
                  <a:srgbClr val="534B26"/>
                </a:solidFill>
                <a:ea typeface="Cambria" panose="02040503050406030204" pitchFamily="18" charset="0"/>
              </a:rPr>
              <a:t> </a:t>
            </a:r>
            <a:r>
              <a:rPr lang="da-DK" sz="1056" dirty="0">
                <a:solidFill>
                  <a:srgbClr val="534B26"/>
                </a:solidFill>
                <a:ea typeface="Cambria" panose="02040503050406030204" pitchFamily="18" charset="0"/>
              </a:rPr>
              <a:t>på</a:t>
            </a:r>
            <a:r>
              <a:rPr lang="da-DK" sz="1056" spc="118" dirty="0">
                <a:solidFill>
                  <a:srgbClr val="534B26"/>
                </a:solidFill>
                <a:ea typeface="Cambria" panose="02040503050406030204" pitchFamily="18" charset="0"/>
              </a:rPr>
              <a:t> </a:t>
            </a:r>
            <a:r>
              <a:rPr lang="da-DK" sz="1056" u="sng" spc="118" dirty="0">
                <a:solidFill>
                  <a:srgbClr val="534B26"/>
                </a:solidFill>
                <a:ea typeface="Cambria" panose="02040503050406030204" pitchFamily="18" charset="0"/>
                <a:hlinkClick r:id="rId9"/>
              </a:rPr>
              <a:t>www.ung-dialog.dk</a:t>
            </a:r>
            <a:r>
              <a:rPr lang="da-DK" sz="1056" spc="118" dirty="0">
                <a:solidFill>
                  <a:srgbClr val="534B26"/>
                </a:solidFill>
                <a:ea typeface="Cambria" panose="02040503050406030204" pitchFamily="18" charset="0"/>
              </a:rPr>
              <a:t> </a:t>
            </a:r>
            <a:endParaRPr lang="da-DK" sz="1056" dirty="0">
              <a:solidFill>
                <a:srgbClr val="534B26"/>
              </a:solidFill>
              <a:ea typeface="Cambria" panose="02040503050406030204" pitchFamily="18" charset="0"/>
            </a:endParaRPr>
          </a:p>
          <a:p>
            <a:pPr marL="0" indent="0" defTabSz="371475">
              <a:lnSpc>
                <a:spcPct val="150000"/>
              </a:lnSpc>
              <a:spcBef>
                <a:spcPts val="0"/>
              </a:spcBef>
              <a:buNone/>
            </a:pPr>
            <a:endParaRPr lang="da-DK" sz="975" dirty="0">
              <a:solidFill>
                <a:srgbClr val="534B26"/>
              </a:solidFill>
              <a:latin typeface="Cambria" panose="02040503050406030204" pitchFamily="18" charset="0"/>
              <a:ea typeface="Cambria" panose="02040503050406030204" pitchFamily="18" charset="0"/>
            </a:endParaRPr>
          </a:p>
        </p:txBody>
      </p:sp>
      <p:pic>
        <p:nvPicPr>
          <p:cNvPr id="4" name="Billede 3"/>
          <p:cNvPicPr>
            <a:picLocks noChangeAspect="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375432" y="8966362"/>
            <a:ext cx="839635" cy="832535"/>
          </a:xfrm>
          <a:prstGeom prst="rect">
            <a:avLst/>
          </a:prstGeom>
        </p:spPr>
      </p:pic>
    </p:spTree>
    <p:extLst>
      <p:ext uri="{BB962C8B-B14F-4D97-AF65-F5344CB8AC3E}">
        <p14:creationId xmlns:p14="http://schemas.microsoft.com/office/powerpoint/2010/main" val="388324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1026022" y="244396"/>
            <a:ext cx="4805958" cy="8677889"/>
          </a:xfrm>
        </p:spPr>
        <p:txBody>
          <a:bodyPr numCol="2">
            <a:normAutofit fontScale="25000" lnSpcReduction="20000"/>
          </a:bodyPr>
          <a:lstStyle/>
          <a:p>
            <a:pPr marL="0" indent="0">
              <a:lnSpc>
                <a:spcPct val="150000"/>
              </a:lnSpc>
              <a:buNone/>
            </a:pPr>
            <a:r>
              <a:rPr lang="da-DK" sz="6500" b="1" spc="244" dirty="0">
                <a:solidFill>
                  <a:srgbClr val="677747"/>
                </a:solidFill>
                <a:ea typeface="Cambria" panose="02040503050406030204" pitchFamily="18" charset="0"/>
                <a:cs typeface="+mj-cs"/>
              </a:rPr>
              <a:t>MATERIALER FORTSAT …</a:t>
            </a:r>
            <a:r>
              <a:rPr lang="da-DK" sz="4550" b="1" spc="244" dirty="0">
                <a:solidFill>
                  <a:srgbClr val="677747"/>
                </a:solidFill>
                <a:ea typeface="Cambria" panose="02040503050406030204" pitchFamily="18" charset="0"/>
                <a:cs typeface="+mj-cs"/>
              </a:rPr>
              <a:t/>
            </a:r>
            <a:br>
              <a:rPr lang="da-DK" sz="4550" b="1" spc="244" dirty="0">
                <a:solidFill>
                  <a:srgbClr val="677747"/>
                </a:solidFill>
                <a:ea typeface="Cambria" panose="02040503050406030204" pitchFamily="18" charset="0"/>
                <a:cs typeface="+mj-cs"/>
              </a:rPr>
            </a:br>
            <a:r>
              <a:rPr lang="da-DK" sz="4550" b="1" spc="244" dirty="0">
                <a:solidFill>
                  <a:srgbClr val="677747"/>
                </a:solidFill>
                <a:ea typeface="Cambria" panose="02040503050406030204" pitchFamily="18" charset="0"/>
                <a:cs typeface="+mj-cs"/>
              </a:rPr>
              <a:t/>
            </a:r>
            <a:br>
              <a:rPr lang="da-DK" sz="4550" b="1" spc="244" dirty="0">
                <a:solidFill>
                  <a:srgbClr val="677747"/>
                </a:solidFill>
                <a:ea typeface="Cambria" panose="02040503050406030204" pitchFamily="18" charset="0"/>
                <a:cs typeface="+mj-cs"/>
              </a:rPr>
            </a:br>
            <a:r>
              <a:rPr lang="da-DK" sz="4550" b="1" spc="244" dirty="0">
                <a:solidFill>
                  <a:srgbClr val="677747"/>
                </a:solidFill>
                <a:ea typeface="Cambria" panose="02040503050406030204" pitchFamily="18" charset="0"/>
                <a:cs typeface="+mj-cs"/>
              </a:rPr>
              <a:t>ALLE DE ANDRE GØR DET </a:t>
            </a:r>
          </a:p>
          <a:p>
            <a:pPr marL="0" indent="0">
              <a:lnSpc>
                <a:spcPct val="170000"/>
              </a:lnSpc>
              <a:buNone/>
            </a:pPr>
            <a:r>
              <a:rPr lang="da-DK" sz="3900" dirty="0">
                <a:solidFill>
                  <a:srgbClr val="534B26"/>
                </a:solidFill>
                <a:ea typeface="Cambria" panose="02040503050406030204" pitchFamily="18" charset="0"/>
                <a:cs typeface="+mj-cs"/>
              </a:rPr>
              <a:t>er et undervisningsmateriale udviklet af Det kriminalpræventive råd (DKR). Materialet anvender social pejling og er et bud på, hvordan man på skolerne kan arbejde med at korrigere de unges overdrevne forestillinger om andre unges risikoadfærd, og dermed tidligt  forebygge forekomsten af risikoadfærd. Materialet henvender sig til 5-7 kl. </a:t>
            </a:r>
            <a:r>
              <a:rPr lang="da-DK" sz="3900" u="sng" dirty="0">
                <a:solidFill>
                  <a:srgbClr val="534B26"/>
                </a:solidFill>
                <a:ea typeface="Cambria" panose="02040503050406030204" pitchFamily="18" charset="0"/>
                <a:cs typeface="+mj-cs"/>
                <a:hlinkClick r:id="rId2"/>
              </a:rPr>
              <a:t>Hent Det </a:t>
            </a:r>
            <a:r>
              <a:rPr lang="da-DK" sz="3900" u="sng" dirty="0" err="1">
                <a:solidFill>
                  <a:srgbClr val="534B26"/>
                </a:solidFill>
                <a:ea typeface="Cambria" panose="02040503050406030204" pitchFamily="18" charset="0"/>
                <a:cs typeface="+mj-cs"/>
                <a:hlinkClick r:id="rId2"/>
              </a:rPr>
              <a:t>Kriminal</a:t>
            </a:r>
            <a:r>
              <a:rPr lang="da-DK" sz="3900" u="sng" dirty="0">
                <a:solidFill>
                  <a:srgbClr val="534B26"/>
                </a:solidFill>
                <a:ea typeface="Cambria" panose="02040503050406030204" pitchFamily="18" charset="0"/>
                <a:cs typeface="+mj-cs"/>
                <a:hlinkClick r:id="rId2"/>
              </a:rPr>
              <a:t> Præventive </a:t>
            </a:r>
            <a:r>
              <a:rPr lang="da-DK" sz="3900" u="sng" dirty="0" err="1">
                <a:solidFill>
                  <a:srgbClr val="534B26"/>
                </a:solidFill>
                <a:ea typeface="Cambria" panose="02040503050406030204" pitchFamily="18" charset="0"/>
                <a:cs typeface="+mj-cs"/>
                <a:hlinkClick r:id="rId2"/>
              </a:rPr>
              <a:t>Råd's</a:t>
            </a:r>
            <a:r>
              <a:rPr lang="da-DK" sz="3900" u="sng" dirty="0">
                <a:solidFill>
                  <a:srgbClr val="534B26"/>
                </a:solidFill>
                <a:ea typeface="Cambria" panose="02040503050406030204" pitchFamily="18" charset="0"/>
                <a:cs typeface="+mj-cs"/>
                <a:hlinkClick r:id="rId2"/>
              </a:rPr>
              <a:t> materialer om social pejling her:</a:t>
            </a:r>
            <a:r>
              <a:rPr lang="da-DK" sz="3575" u="sng" dirty="0">
                <a:solidFill>
                  <a:srgbClr val="534B26"/>
                </a:solidFill>
                <a:ea typeface="Cambria" panose="02040503050406030204" pitchFamily="18" charset="0"/>
                <a:cs typeface="+mj-cs"/>
              </a:rPr>
              <a:t/>
            </a:r>
            <a:br>
              <a:rPr lang="da-DK" sz="3575" u="sng" dirty="0">
                <a:solidFill>
                  <a:srgbClr val="534B26"/>
                </a:solidFill>
                <a:ea typeface="Cambria" panose="02040503050406030204" pitchFamily="18" charset="0"/>
                <a:cs typeface="+mj-cs"/>
              </a:rPr>
            </a:br>
            <a:r>
              <a:rPr lang="da-DK" sz="3575" u="sng" dirty="0">
                <a:solidFill>
                  <a:srgbClr val="534B26"/>
                </a:solidFill>
                <a:ea typeface="Cambria" panose="02040503050406030204" pitchFamily="18" charset="0"/>
                <a:cs typeface="+mj-cs"/>
              </a:rPr>
              <a:t/>
            </a:r>
            <a:br>
              <a:rPr lang="da-DK" sz="3575" u="sng" dirty="0">
                <a:solidFill>
                  <a:srgbClr val="534B26"/>
                </a:solidFill>
                <a:ea typeface="Cambria" panose="02040503050406030204" pitchFamily="18" charset="0"/>
                <a:cs typeface="+mj-cs"/>
              </a:rPr>
            </a:br>
            <a:r>
              <a:rPr lang="da-DK" sz="4550" b="1" spc="244" dirty="0">
                <a:solidFill>
                  <a:srgbClr val="677747"/>
                </a:solidFill>
                <a:ea typeface="Cambria" panose="02040503050406030204" pitchFamily="18" charset="0"/>
                <a:cs typeface="+mj-cs"/>
              </a:rPr>
              <a:t>GRIB KONFLIKTEN </a:t>
            </a:r>
            <a:r>
              <a:rPr lang="da-DK" sz="3900" spc="-12" dirty="0">
                <a:solidFill>
                  <a:srgbClr val="121212"/>
                </a:solidFill>
                <a:ea typeface="Cambria" panose="02040503050406030204" pitchFamily="18" charset="0"/>
                <a:cs typeface="+mj-cs"/>
              </a:rPr>
              <a:t>e</a:t>
            </a:r>
            <a:r>
              <a:rPr lang="da-DK" sz="3900" dirty="0">
                <a:solidFill>
                  <a:srgbClr val="534B26"/>
                </a:solidFill>
                <a:ea typeface="Cambria" panose="02040503050406030204" pitchFamily="18" charset="0"/>
                <a:cs typeface="+mj-cs"/>
              </a:rPr>
              <a:t>r</a:t>
            </a:r>
            <a:r>
              <a:rPr lang="da-DK" sz="3900" spc="77" dirty="0">
                <a:solidFill>
                  <a:srgbClr val="534B26"/>
                </a:solidFill>
                <a:ea typeface="Cambria" panose="02040503050406030204" pitchFamily="18" charset="0"/>
                <a:cs typeface="+mj-cs"/>
              </a:rPr>
              <a:t> </a:t>
            </a:r>
            <a:r>
              <a:rPr lang="da-DK" sz="3900" spc="-12" dirty="0">
                <a:solidFill>
                  <a:srgbClr val="534B26"/>
                </a:solidFill>
                <a:ea typeface="Cambria" panose="02040503050406030204" pitchFamily="18" charset="0"/>
                <a:cs typeface="+mj-cs"/>
              </a:rPr>
              <a:t>e</a:t>
            </a:r>
            <a:r>
              <a:rPr lang="da-DK" sz="3900" dirty="0">
                <a:solidFill>
                  <a:srgbClr val="534B26"/>
                </a:solidFill>
                <a:ea typeface="Cambria" panose="02040503050406030204" pitchFamily="18" charset="0"/>
                <a:cs typeface="+mj-cs"/>
              </a:rPr>
              <a:t>t</a:t>
            </a:r>
            <a:r>
              <a:rPr lang="da-DK" sz="3900" spc="-12" dirty="0">
                <a:solidFill>
                  <a:srgbClr val="534B26"/>
                </a:solidFill>
                <a:ea typeface="Cambria" panose="02040503050406030204" pitchFamily="18" charset="0"/>
                <a:cs typeface="+mj-cs"/>
              </a:rPr>
              <a:t> </a:t>
            </a:r>
          </a:p>
          <a:p>
            <a:pPr marL="0" indent="0">
              <a:lnSpc>
                <a:spcPct val="170000"/>
              </a:lnSpc>
              <a:buNone/>
            </a:pPr>
            <a:r>
              <a:rPr lang="da-DK" sz="3900" spc="-12" dirty="0">
                <a:solidFill>
                  <a:srgbClr val="534B26"/>
                </a:solidFill>
                <a:ea typeface="Cambria" panose="02040503050406030204" pitchFamily="18" charset="0"/>
                <a:cs typeface="+mj-cs"/>
              </a:rPr>
              <a:t>materiale</a:t>
            </a:r>
            <a:r>
              <a:rPr lang="da-DK" sz="3900" dirty="0">
                <a:solidFill>
                  <a:srgbClr val="534B26"/>
                </a:solidFill>
                <a:ea typeface="Cambria" panose="02040503050406030204" pitchFamily="18" charset="0"/>
                <a:cs typeface="+mj-cs"/>
              </a:rPr>
              <a:t>-</a:t>
            </a:r>
            <a:r>
              <a:rPr lang="da-DK" sz="3900" spc="-89" dirty="0">
                <a:solidFill>
                  <a:srgbClr val="534B26"/>
                </a:solidFill>
                <a:ea typeface="Cambria" panose="02040503050406030204" pitchFamily="18" charset="0"/>
                <a:cs typeface="+mj-cs"/>
              </a:rPr>
              <a:t> </a:t>
            </a:r>
            <a:r>
              <a:rPr lang="da-DK" sz="3900" spc="-16" dirty="0">
                <a:solidFill>
                  <a:srgbClr val="534B26"/>
                </a:solidFill>
                <a:ea typeface="Cambria" panose="02040503050406030204" pitchFamily="18" charset="0"/>
                <a:cs typeface="+mj-cs"/>
              </a:rPr>
              <a:t>o</a:t>
            </a:r>
            <a:r>
              <a:rPr lang="da-DK" sz="3900" dirty="0">
                <a:solidFill>
                  <a:srgbClr val="534B26"/>
                </a:solidFill>
                <a:ea typeface="Cambria" panose="02040503050406030204" pitchFamily="18" charset="0"/>
                <a:cs typeface="+mj-cs"/>
              </a:rPr>
              <a:t>g</a:t>
            </a:r>
            <a:r>
              <a:rPr lang="da-DK" sz="3900" spc="61" dirty="0">
                <a:solidFill>
                  <a:srgbClr val="534B26"/>
                </a:solidFill>
                <a:ea typeface="Cambria" panose="02040503050406030204" pitchFamily="18" charset="0"/>
                <a:cs typeface="+mj-cs"/>
              </a:rPr>
              <a:t> </a:t>
            </a:r>
            <a:r>
              <a:rPr lang="da-DK" sz="3900" spc="-12" dirty="0">
                <a:solidFill>
                  <a:srgbClr val="534B26"/>
                </a:solidFill>
                <a:ea typeface="Cambria" panose="02040503050406030204" pitchFamily="18" charset="0"/>
                <a:cs typeface="+mj-cs"/>
              </a:rPr>
              <a:t>inspi</a:t>
            </a:r>
            <a:r>
              <a:rPr lang="da-DK" sz="3900" spc="-20" dirty="0">
                <a:solidFill>
                  <a:srgbClr val="534B26"/>
                </a:solidFill>
                <a:ea typeface="Cambria" panose="02040503050406030204" pitchFamily="18" charset="0"/>
                <a:cs typeface="+mj-cs"/>
              </a:rPr>
              <a:t>r</a:t>
            </a:r>
            <a:r>
              <a:rPr lang="da-DK" sz="3900" spc="-12" dirty="0">
                <a:solidFill>
                  <a:srgbClr val="534B26"/>
                </a:solidFill>
                <a:ea typeface="Cambria" panose="02040503050406030204" pitchFamily="18" charset="0"/>
                <a:cs typeface="+mj-cs"/>
              </a:rPr>
              <a:t>ations</a:t>
            </a:r>
            <a:r>
              <a:rPr lang="da-DK" sz="3900" spc="-16" dirty="0">
                <a:solidFill>
                  <a:srgbClr val="534B26"/>
                </a:solidFill>
                <a:ea typeface="Cambria" panose="02040503050406030204" pitchFamily="18" charset="0"/>
                <a:cs typeface="+mj-cs"/>
              </a:rPr>
              <a:t>k</a:t>
            </a:r>
            <a:r>
              <a:rPr lang="da-DK" sz="3900" spc="-12" dirty="0">
                <a:solidFill>
                  <a:srgbClr val="534B26"/>
                </a:solidFill>
                <a:ea typeface="Cambria" panose="02040503050406030204" pitchFamily="18" charset="0"/>
                <a:cs typeface="+mj-cs"/>
              </a:rPr>
              <a:t>atal</a:t>
            </a:r>
            <a:r>
              <a:rPr lang="da-DK" sz="3900" spc="-16" dirty="0">
                <a:solidFill>
                  <a:srgbClr val="534B26"/>
                </a:solidFill>
                <a:ea typeface="Cambria" panose="02040503050406030204" pitchFamily="18" charset="0"/>
                <a:cs typeface="+mj-cs"/>
              </a:rPr>
              <a:t>o</a:t>
            </a:r>
            <a:r>
              <a:rPr lang="da-DK" sz="3900" dirty="0">
                <a:solidFill>
                  <a:srgbClr val="534B26"/>
                </a:solidFill>
                <a:ea typeface="Cambria" panose="02040503050406030204" pitchFamily="18" charset="0"/>
                <a:cs typeface="+mj-cs"/>
              </a:rPr>
              <a:t>g</a:t>
            </a:r>
            <a:r>
              <a:rPr lang="da-DK" sz="3900" spc="-61" dirty="0">
                <a:solidFill>
                  <a:srgbClr val="534B26"/>
                </a:solidFill>
                <a:ea typeface="Cambria" panose="02040503050406030204" pitchFamily="18" charset="0"/>
                <a:cs typeface="+mj-cs"/>
              </a:rPr>
              <a:t> </a:t>
            </a:r>
            <a:r>
              <a:rPr lang="da-DK" sz="3900" spc="-12" dirty="0">
                <a:solidFill>
                  <a:srgbClr val="534B26"/>
                </a:solidFill>
                <a:ea typeface="Cambria" panose="02040503050406030204" pitchFamily="18" charset="0"/>
                <a:cs typeface="+mj-cs"/>
              </a:rPr>
              <a:t>ti</a:t>
            </a:r>
            <a:r>
              <a:rPr lang="da-DK" sz="3900" dirty="0">
                <a:solidFill>
                  <a:srgbClr val="534B26"/>
                </a:solidFill>
                <a:ea typeface="Cambria" panose="02040503050406030204" pitchFamily="18" charset="0"/>
                <a:cs typeface="+mj-cs"/>
              </a:rPr>
              <a:t>l</a:t>
            </a:r>
            <a:r>
              <a:rPr lang="da-DK" sz="3900" spc="53" dirty="0">
                <a:solidFill>
                  <a:srgbClr val="534B26"/>
                </a:solidFill>
                <a:ea typeface="Cambria" panose="02040503050406030204" pitchFamily="18" charset="0"/>
                <a:cs typeface="+mj-cs"/>
              </a:rPr>
              <a:t> </a:t>
            </a:r>
            <a:r>
              <a:rPr lang="da-DK" sz="3900" spc="-33" dirty="0">
                <a:solidFill>
                  <a:srgbClr val="534B26"/>
                </a:solidFill>
                <a:ea typeface="Cambria" panose="02040503050406030204" pitchFamily="18" charset="0"/>
                <a:cs typeface="+mj-cs"/>
              </a:rPr>
              <a:t>k</a:t>
            </a:r>
            <a:r>
              <a:rPr lang="da-DK" sz="3900" spc="-12" dirty="0">
                <a:solidFill>
                  <a:srgbClr val="534B26"/>
                </a:solidFill>
                <a:ea typeface="Cambria" panose="02040503050406030204" pitchFamily="18" charset="0"/>
                <a:cs typeface="+mj-cs"/>
              </a:rPr>
              <a:t>onstrukti</a:t>
            </a:r>
            <a:r>
              <a:rPr lang="da-DK" sz="3900" dirty="0">
                <a:solidFill>
                  <a:srgbClr val="534B26"/>
                </a:solidFill>
                <a:ea typeface="Cambria" panose="02040503050406030204" pitchFamily="18" charset="0"/>
                <a:cs typeface="+mj-cs"/>
              </a:rPr>
              <a:t>v</a:t>
            </a:r>
            <a:r>
              <a:rPr lang="da-DK" sz="3900" spc="-16" dirty="0">
                <a:solidFill>
                  <a:srgbClr val="534B26"/>
                </a:solidFill>
                <a:ea typeface="Cambria" panose="02040503050406030204" pitchFamily="18" charset="0"/>
                <a:cs typeface="+mj-cs"/>
              </a:rPr>
              <a:t> </a:t>
            </a:r>
            <a:r>
              <a:rPr lang="da-DK" sz="3900" spc="-33" dirty="0">
                <a:solidFill>
                  <a:srgbClr val="534B26"/>
                </a:solidFill>
                <a:ea typeface="Cambria" panose="02040503050406030204" pitchFamily="18" charset="0"/>
                <a:cs typeface="+mj-cs"/>
              </a:rPr>
              <a:t>k</a:t>
            </a:r>
            <a:r>
              <a:rPr lang="da-DK" sz="3900" spc="-12" dirty="0">
                <a:solidFill>
                  <a:srgbClr val="534B26"/>
                </a:solidFill>
                <a:ea typeface="Cambria" panose="02040503050406030204" pitchFamily="18" charset="0"/>
                <a:cs typeface="+mj-cs"/>
              </a:rPr>
              <a:t>onfliktløsnin</a:t>
            </a:r>
            <a:r>
              <a:rPr lang="da-DK" sz="3900" dirty="0">
                <a:solidFill>
                  <a:srgbClr val="534B26"/>
                </a:solidFill>
                <a:ea typeface="Cambria" panose="02040503050406030204" pitchFamily="18" charset="0"/>
                <a:cs typeface="+mj-cs"/>
              </a:rPr>
              <a:t>g</a:t>
            </a:r>
            <a:r>
              <a:rPr lang="da-DK" sz="3900" spc="-73" dirty="0">
                <a:solidFill>
                  <a:srgbClr val="534B26"/>
                </a:solidFill>
                <a:ea typeface="Cambria" panose="02040503050406030204" pitchFamily="18" charset="0"/>
                <a:cs typeface="+mj-cs"/>
              </a:rPr>
              <a:t> </a:t>
            </a:r>
            <a:r>
              <a:rPr lang="da-DK" sz="3900" spc="-12" dirty="0">
                <a:solidFill>
                  <a:srgbClr val="534B26"/>
                </a:solidFill>
                <a:ea typeface="Cambria" panose="02040503050406030204" pitchFamily="18" charset="0"/>
                <a:cs typeface="+mj-cs"/>
              </a:rPr>
              <a:t>udviklet a</a:t>
            </a:r>
            <a:r>
              <a:rPr lang="da-DK" sz="3900" dirty="0">
                <a:solidFill>
                  <a:srgbClr val="534B26"/>
                </a:solidFill>
                <a:ea typeface="Cambria" panose="02040503050406030204" pitchFamily="18" charset="0"/>
                <a:cs typeface="+mj-cs"/>
              </a:rPr>
              <a:t>f</a:t>
            </a:r>
            <a:r>
              <a:rPr lang="da-DK" sz="3900" spc="-37" dirty="0">
                <a:solidFill>
                  <a:srgbClr val="534B26"/>
                </a:solidFill>
                <a:ea typeface="Cambria" panose="02040503050406030204" pitchFamily="18" charset="0"/>
                <a:cs typeface="+mj-cs"/>
              </a:rPr>
              <a:t> </a:t>
            </a:r>
            <a:r>
              <a:rPr lang="da-DK" sz="3900" spc="-12" dirty="0">
                <a:solidFill>
                  <a:srgbClr val="534B26"/>
                </a:solidFill>
                <a:ea typeface="Cambria" panose="02040503050406030204" pitchFamily="18" charset="0"/>
                <a:cs typeface="+mj-cs"/>
              </a:rPr>
              <a:t>De</a:t>
            </a:r>
            <a:r>
              <a:rPr lang="da-DK" sz="3900" dirty="0">
                <a:solidFill>
                  <a:srgbClr val="534B26"/>
                </a:solidFill>
                <a:ea typeface="Cambria" panose="02040503050406030204" pitchFamily="18" charset="0"/>
                <a:cs typeface="+mj-cs"/>
              </a:rPr>
              <a:t>t</a:t>
            </a:r>
            <a:r>
              <a:rPr lang="da-DK" sz="3900" spc="93" dirty="0">
                <a:solidFill>
                  <a:srgbClr val="534B26"/>
                </a:solidFill>
                <a:ea typeface="Cambria" panose="02040503050406030204" pitchFamily="18" charset="0"/>
                <a:cs typeface="+mj-cs"/>
              </a:rPr>
              <a:t> </a:t>
            </a:r>
            <a:r>
              <a:rPr lang="da-DK" sz="3900" spc="-12" dirty="0">
                <a:solidFill>
                  <a:srgbClr val="534B26"/>
                </a:solidFill>
                <a:ea typeface="Cambria" panose="02040503050406030204" pitchFamily="18" charset="0"/>
                <a:cs typeface="+mj-cs"/>
              </a:rPr>
              <a:t>Kriminalp</a:t>
            </a:r>
            <a:r>
              <a:rPr lang="da-DK" sz="3900" spc="-24" dirty="0">
                <a:solidFill>
                  <a:srgbClr val="534B26"/>
                </a:solidFill>
                <a:ea typeface="Cambria" panose="02040503050406030204" pitchFamily="18" charset="0"/>
                <a:cs typeface="+mj-cs"/>
              </a:rPr>
              <a:t>r</a:t>
            </a:r>
            <a:r>
              <a:rPr lang="da-DK" sz="3900" spc="-33" dirty="0">
                <a:solidFill>
                  <a:srgbClr val="534B26"/>
                </a:solidFill>
                <a:ea typeface="Cambria" panose="02040503050406030204" pitchFamily="18" charset="0"/>
                <a:cs typeface="+mj-cs"/>
              </a:rPr>
              <a:t>æv</a:t>
            </a:r>
            <a:r>
              <a:rPr lang="da-DK" sz="3900" spc="-12" dirty="0">
                <a:solidFill>
                  <a:srgbClr val="534B26"/>
                </a:solidFill>
                <a:ea typeface="Cambria" panose="02040503050406030204" pitchFamily="18" charset="0"/>
                <a:cs typeface="+mj-cs"/>
              </a:rPr>
              <a:t>enti</a:t>
            </a:r>
            <a:r>
              <a:rPr lang="da-DK" sz="3900" spc="-33" dirty="0">
                <a:solidFill>
                  <a:srgbClr val="534B26"/>
                </a:solidFill>
                <a:ea typeface="Cambria" panose="02040503050406030204" pitchFamily="18" charset="0"/>
                <a:cs typeface="+mj-cs"/>
              </a:rPr>
              <a:t>v</a:t>
            </a:r>
            <a:r>
              <a:rPr lang="da-DK" sz="3900" dirty="0">
                <a:solidFill>
                  <a:srgbClr val="534B26"/>
                </a:solidFill>
                <a:ea typeface="Cambria" panose="02040503050406030204" pitchFamily="18" charset="0"/>
                <a:cs typeface="+mj-cs"/>
              </a:rPr>
              <a:t>e</a:t>
            </a:r>
            <a:r>
              <a:rPr lang="da-DK" sz="3900" spc="-4" dirty="0">
                <a:solidFill>
                  <a:srgbClr val="534B26"/>
                </a:solidFill>
                <a:ea typeface="Cambria" panose="02040503050406030204" pitchFamily="18" charset="0"/>
                <a:cs typeface="+mj-cs"/>
              </a:rPr>
              <a:t> </a:t>
            </a:r>
            <a:r>
              <a:rPr lang="da-DK" sz="3900" spc="-12" dirty="0">
                <a:solidFill>
                  <a:srgbClr val="534B26"/>
                </a:solidFill>
                <a:ea typeface="Cambria" panose="02040503050406030204" pitchFamily="18" charset="0"/>
                <a:cs typeface="+mj-cs"/>
              </a:rPr>
              <a:t>Rå</a:t>
            </a:r>
            <a:r>
              <a:rPr lang="da-DK" sz="3900" dirty="0">
                <a:solidFill>
                  <a:srgbClr val="534B26"/>
                </a:solidFill>
                <a:ea typeface="Cambria" panose="02040503050406030204" pitchFamily="18" charset="0"/>
                <a:cs typeface="+mj-cs"/>
              </a:rPr>
              <a:t>d</a:t>
            </a:r>
            <a:r>
              <a:rPr lang="da-DK" sz="3900" spc="28" dirty="0">
                <a:solidFill>
                  <a:srgbClr val="534B26"/>
                </a:solidFill>
                <a:ea typeface="Cambria" panose="02040503050406030204" pitchFamily="18" charset="0"/>
                <a:cs typeface="+mj-cs"/>
              </a:rPr>
              <a:t> </a:t>
            </a:r>
            <a:r>
              <a:rPr lang="da-DK" sz="3900" spc="-12" dirty="0">
                <a:solidFill>
                  <a:srgbClr val="534B26"/>
                </a:solidFill>
                <a:ea typeface="Cambria" panose="02040503050406030204" pitchFamily="18" charset="0"/>
                <a:cs typeface="+mj-cs"/>
              </a:rPr>
              <a:t>(DKR)</a:t>
            </a:r>
            <a:r>
              <a:rPr lang="da-DK" sz="3900" dirty="0">
                <a:solidFill>
                  <a:srgbClr val="534B26"/>
                </a:solidFill>
                <a:ea typeface="Cambria" panose="02040503050406030204" pitchFamily="18" charset="0"/>
                <a:cs typeface="+mj-cs"/>
              </a:rPr>
              <a:t>.</a:t>
            </a:r>
            <a:r>
              <a:rPr lang="da-DK" sz="3900" spc="4" dirty="0">
                <a:solidFill>
                  <a:srgbClr val="534B26"/>
                </a:solidFill>
                <a:ea typeface="Cambria" panose="02040503050406030204" pitchFamily="18" charset="0"/>
                <a:cs typeface="+mj-cs"/>
              </a:rPr>
              <a:t> </a:t>
            </a:r>
            <a:r>
              <a:rPr lang="da-DK" sz="3900" spc="-12" dirty="0">
                <a:solidFill>
                  <a:srgbClr val="534B26"/>
                </a:solidFill>
                <a:ea typeface="Cambria" panose="02040503050406030204" pitchFamily="18" charset="0"/>
                <a:cs typeface="+mj-cs"/>
              </a:rPr>
              <a:t>Ideen</a:t>
            </a:r>
            <a:r>
              <a:rPr lang="da-DK" sz="3900" dirty="0">
                <a:solidFill>
                  <a:srgbClr val="534B26"/>
                </a:solidFill>
                <a:ea typeface="Cambria" panose="02040503050406030204" pitchFamily="18" charset="0"/>
                <a:cs typeface="+mj-cs"/>
              </a:rPr>
              <a:t> </a:t>
            </a:r>
            <a:r>
              <a:rPr lang="da-DK" sz="3900" spc="-12" dirty="0">
                <a:solidFill>
                  <a:srgbClr val="534B26"/>
                </a:solidFill>
                <a:ea typeface="Cambria" panose="02040503050406030204" pitchFamily="18" charset="0"/>
                <a:cs typeface="+mj-cs"/>
              </a:rPr>
              <a:t>ba</a:t>
            </a:r>
            <a:r>
              <a:rPr lang="da-DK" sz="3900" dirty="0">
                <a:solidFill>
                  <a:srgbClr val="534B26"/>
                </a:solidFill>
                <a:ea typeface="Cambria" panose="02040503050406030204" pitchFamily="18" charset="0"/>
                <a:cs typeface="+mj-cs"/>
              </a:rPr>
              <a:t>g</a:t>
            </a:r>
            <a:r>
              <a:rPr lang="da-DK" sz="3900" spc="138" dirty="0">
                <a:solidFill>
                  <a:srgbClr val="534B26"/>
                </a:solidFill>
                <a:ea typeface="Cambria" panose="02040503050406030204" pitchFamily="18" charset="0"/>
                <a:cs typeface="+mj-cs"/>
              </a:rPr>
              <a:t> </a:t>
            </a:r>
            <a:r>
              <a:rPr lang="da-DK" sz="3900" spc="-12" dirty="0">
                <a:solidFill>
                  <a:srgbClr val="534B26"/>
                </a:solidFill>
                <a:ea typeface="Cambria" panose="02040503050406030204" pitchFamily="18" charset="0"/>
                <a:cs typeface="+mj-cs"/>
              </a:rPr>
              <a:t>materiale</a:t>
            </a:r>
            <a:r>
              <a:rPr lang="da-DK" sz="3900" dirty="0">
                <a:solidFill>
                  <a:srgbClr val="534B26"/>
                </a:solidFill>
                <a:ea typeface="Cambria" panose="02040503050406030204" pitchFamily="18" charset="0"/>
                <a:cs typeface="+mj-cs"/>
              </a:rPr>
              <a:t>t</a:t>
            </a:r>
            <a:r>
              <a:rPr lang="da-DK" sz="3900" spc="-53" dirty="0">
                <a:solidFill>
                  <a:srgbClr val="534B26"/>
                </a:solidFill>
                <a:ea typeface="Cambria" panose="02040503050406030204" pitchFamily="18" charset="0"/>
                <a:cs typeface="+mj-cs"/>
              </a:rPr>
              <a:t> </a:t>
            </a:r>
            <a:r>
              <a:rPr lang="da-DK" sz="3900" spc="-12" dirty="0">
                <a:solidFill>
                  <a:srgbClr val="534B26"/>
                </a:solidFill>
                <a:ea typeface="Cambria" panose="02040503050406030204" pitchFamily="18" charset="0"/>
                <a:cs typeface="+mj-cs"/>
              </a:rPr>
              <a:t>e</a:t>
            </a:r>
            <a:r>
              <a:rPr lang="da-DK" sz="3900" dirty="0">
                <a:solidFill>
                  <a:srgbClr val="534B26"/>
                </a:solidFill>
                <a:ea typeface="Cambria" panose="02040503050406030204" pitchFamily="18" charset="0"/>
                <a:cs typeface="+mj-cs"/>
              </a:rPr>
              <a:t>r</a:t>
            </a:r>
            <a:r>
              <a:rPr lang="da-DK" sz="3900" spc="81" dirty="0">
                <a:solidFill>
                  <a:srgbClr val="534B26"/>
                </a:solidFill>
                <a:ea typeface="Cambria" panose="02040503050406030204" pitchFamily="18" charset="0"/>
                <a:cs typeface="+mj-cs"/>
              </a:rPr>
              <a:t> </a:t>
            </a:r>
            <a:r>
              <a:rPr lang="da-DK" sz="3900" spc="-12" dirty="0">
                <a:solidFill>
                  <a:srgbClr val="534B26"/>
                </a:solidFill>
                <a:ea typeface="Cambria" panose="02040503050406030204" pitchFamily="18" charset="0"/>
                <a:cs typeface="+mj-cs"/>
              </a:rPr>
              <a:t>a</a:t>
            </a:r>
            <a:r>
              <a:rPr lang="da-DK" sz="3900" dirty="0">
                <a:solidFill>
                  <a:srgbClr val="534B26"/>
                </a:solidFill>
                <a:ea typeface="Cambria" panose="02040503050406030204" pitchFamily="18" charset="0"/>
                <a:cs typeface="+mj-cs"/>
              </a:rPr>
              <a:t>t</a:t>
            </a:r>
            <a:r>
              <a:rPr lang="da-DK" sz="3900" spc="85" dirty="0">
                <a:solidFill>
                  <a:srgbClr val="534B26"/>
                </a:solidFill>
                <a:ea typeface="Cambria" panose="02040503050406030204" pitchFamily="18" charset="0"/>
                <a:cs typeface="+mj-cs"/>
              </a:rPr>
              <a:t> </a:t>
            </a:r>
            <a:r>
              <a:rPr lang="da-DK" sz="3900" spc="-12" dirty="0">
                <a:solidFill>
                  <a:srgbClr val="534B26"/>
                </a:solidFill>
                <a:ea typeface="Cambria" panose="02040503050406030204" pitchFamily="18" charset="0"/>
                <a:cs typeface="+mj-cs"/>
              </a:rPr>
              <a:t>indd</a:t>
            </a:r>
            <a:r>
              <a:rPr lang="da-DK" sz="3900" spc="-24" dirty="0">
                <a:solidFill>
                  <a:srgbClr val="534B26"/>
                </a:solidFill>
                <a:ea typeface="Cambria" panose="02040503050406030204" pitchFamily="18" charset="0"/>
                <a:cs typeface="+mj-cs"/>
              </a:rPr>
              <a:t>r</a:t>
            </a:r>
            <a:r>
              <a:rPr lang="da-DK" sz="3900" spc="-12" dirty="0">
                <a:solidFill>
                  <a:srgbClr val="534B26"/>
                </a:solidFill>
                <a:ea typeface="Cambria" panose="02040503050406030204" pitchFamily="18" charset="0"/>
                <a:cs typeface="+mj-cs"/>
              </a:rPr>
              <a:t>a</a:t>
            </a:r>
            <a:r>
              <a:rPr lang="da-DK" sz="3900" spc="-24" dirty="0">
                <a:solidFill>
                  <a:srgbClr val="534B26"/>
                </a:solidFill>
                <a:ea typeface="Cambria" panose="02040503050406030204" pitchFamily="18" charset="0"/>
                <a:cs typeface="+mj-cs"/>
              </a:rPr>
              <a:t>g</a:t>
            </a:r>
            <a:r>
              <a:rPr lang="da-DK" sz="3900" dirty="0">
                <a:solidFill>
                  <a:srgbClr val="534B26"/>
                </a:solidFill>
                <a:ea typeface="Cambria" panose="02040503050406030204" pitchFamily="18" charset="0"/>
                <a:cs typeface="+mj-cs"/>
              </a:rPr>
              <a:t>e</a:t>
            </a:r>
            <a:r>
              <a:rPr lang="da-DK" sz="3900" spc="-49" dirty="0">
                <a:solidFill>
                  <a:srgbClr val="534B26"/>
                </a:solidFill>
                <a:ea typeface="Cambria" panose="02040503050406030204" pitchFamily="18" charset="0"/>
                <a:cs typeface="+mj-cs"/>
              </a:rPr>
              <a:t> </a:t>
            </a:r>
            <a:r>
              <a:rPr lang="da-DK" sz="3900" spc="-28" dirty="0">
                <a:solidFill>
                  <a:srgbClr val="534B26"/>
                </a:solidFill>
                <a:ea typeface="Cambria" panose="02040503050406030204" pitchFamily="18" charset="0"/>
                <a:cs typeface="+mj-cs"/>
              </a:rPr>
              <a:t>k</a:t>
            </a:r>
            <a:r>
              <a:rPr lang="da-DK" sz="3900" spc="-12" dirty="0">
                <a:solidFill>
                  <a:srgbClr val="534B26"/>
                </a:solidFill>
                <a:ea typeface="Cambria" panose="02040503050406030204" pitchFamily="18" charset="0"/>
                <a:cs typeface="+mj-cs"/>
              </a:rPr>
              <a:t>onflikthåndterin</a:t>
            </a:r>
            <a:r>
              <a:rPr lang="da-DK" sz="3900" dirty="0">
                <a:solidFill>
                  <a:srgbClr val="534B26"/>
                </a:solidFill>
                <a:ea typeface="Cambria" panose="02040503050406030204" pitchFamily="18" charset="0"/>
                <a:cs typeface="+mj-cs"/>
              </a:rPr>
              <a:t>g</a:t>
            </a:r>
            <a:r>
              <a:rPr lang="da-DK" sz="3900" spc="106"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i</a:t>
            </a:r>
            <a:r>
              <a:rPr lang="da-DK" sz="3900" spc="-28" dirty="0">
                <a:solidFill>
                  <a:srgbClr val="534B26"/>
                </a:solidFill>
                <a:ea typeface="Cambria" panose="02040503050406030204" pitchFamily="18" charset="0"/>
                <a:cs typeface="+mj-cs"/>
              </a:rPr>
              <a:t> </a:t>
            </a:r>
            <a:r>
              <a:rPr lang="da-DK" sz="3900" spc="-12" dirty="0">
                <a:solidFill>
                  <a:srgbClr val="534B26"/>
                </a:solidFill>
                <a:ea typeface="Cambria" panose="02040503050406030204" pitchFamily="18" charset="0"/>
                <a:cs typeface="+mj-cs"/>
              </a:rPr>
              <a:t>s</a:t>
            </a:r>
            <a:r>
              <a:rPr lang="da-DK" sz="3900" spc="-33" dirty="0">
                <a:solidFill>
                  <a:srgbClr val="534B26"/>
                </a:solidFill>
                <a:ea typeface="Cambria" panose="02040503050406030204" pitchFamily="18" charset="0"/>
                <a:cs typeface="+mj-cs"/>
              </a:rPr>
              <a:t>k</a:t>
            </a:r>
            <a:r>
              <a:rPr lang="da-DK" sz="3900" spc="-12" dirty="0">
                <a:solidFill>
                  <a:srgbClr val="534B26"/>
                </a:solidFill>
                <a:ea typeface="Cambria" panose="02040503050406030204" pitchFamily="18" charset="0"/>
                <a:cs typeface="+mj-cs"/>
              </a:rPr>
              <a:t>olen</a:t>
            </a:r>
            <a:r>
              <a:rPr lang="da-DK" sz="3900" dirty="0">
                <a:solidFill>
                  <a:srgbClr val="534B26"/>
                </a:solidFill>
                <a:ea typeface="Cambria" panose="02040503050406030204" pitchFamily="18" charset="0"/>
                <a:cs typeface="+mj-cs"/>
              </a:rPr>
              <a:t>s</a:t>
            </a:r>
            <a:r>
              <a:rPr lang="da-DK" sz="3900" spc="-37" dirty="0">
                <a:solidFill>
                  <a:srgbClr val="534B26"/>
                </a:solidFill>
                <a:ea typeface="Cambria" panose="02040503050406030204" pitchFamily="18" charset="0"/>
                <a:cs typeface="+mj-cs"/>
              </a:rPr>
              <a:t> </a:t>
            </a:r>
            <a:r>
              <a:rPr lang="da-DK" sz="3900" spc="-12" dirty="0">
                <a:solidFill>
                  <a:srgbClr val="534B26"/>
                </a:solidFill>
                <a:ea typeface="Cambria" panose="02040503050406030204" pitchFamily="18" charset="0"/>
                <a:cs typeface="+mj-cs"/>
              </a:rPr>
              <a:t>dagli</a:t>
            </a:r>
            <a:r>
              <a:rPr lang="da-DK" sz="3900" spc="-24" dirty="0">
                <a:solidFill>
                  <a:srgbClr val="534B26"/>
                </a:solidFill>
                <a:ea typeface="Cambria" panose="02040503050406030204" pitchFamily="18" charset="0"/>
                <a:cs typeface="+mj-cs"/>
              </a:rPr>
              <a:t>g</a:t>
            </a:r>
            <a:r>
              <a:rPr lang="da-DK" sz="3900" dirty="0">
                <a:solidFill>
                  <a:srgbClr val="534B26"/>
                </a:solidFill>
                <a:ea typeface="Cambria" panose="02040503050406030204" pitchFamily="18" charset="0"/>
                <a:cs typeface="+mj-cs"/>
              </a:rPr>
              <a:t>e</a:t>
            </a:r>
            <a:r>
              <a:rPr lang="da-DK" sz="3900" spc="-49" dirty="0">
                <a:solidFill>
                  <a:srgbClr val="534B26"/>
                </a:solidFill>
                <a:ea typeface="Cambria" panose="02040503050406030204" pitchFamily="18" charset="0"/>
                <a:cs typeface="+mj-cs"/>
              </a:rPr>
              <a:t> </a:t>
            </a:r>
            <a:r>
              <a:rPr lang="da-DK" sz="3900" spc="-12" dirty="0">
                <a:solidFill>
                  <a:srgbClr val="534B26"/>
                </a:solidFill>
                <a:ea typeface="Cambria" panose="02040503050406030204" pitchFamily="18" charset="0"/>
                <a:cs typeface="+mj-cs"/>
              </a:rPr>
              <a:t>li</a:t>
            </a:r>
            <a:r>
              <a:rPr lang="da-DK" sz="3900" spc="-73" dirty="0">
                <a:solidFill>
                  <a:srgbClr val="534B26"/>
                </a:solidFill>
                <a:ea typeface="Cambria" panose="02040503050406030204" pitchFamily="18" charset="0"/>
                <a:cs typeface="+mj-cs"/>
              </a:rPr>
              <a:t>v</a:t>
            </a:r>
            <a:r>
              <a:rPr lang="da-DK" sz="3900" dirty="0">
                <a:solidFill>
                  <a:srgbClr val="534B26"/>
                </a:solidFill>
                <a:ea typeface="Cambria" panose="02040503050406030204" pitchFamily="18" charset="0"/>
                <a:cs typeface="+mj-cs"/>
              </a:rPr>
              <a:t>. </a:t>
            </a:r>
            <a:r>
              <a:rPr lang="da-DK" sz="3900" spc="-12" dirty="0">
                <a:solidFill>
                  <a:srgbClr val="534B26"/>
                </a:solidFill>
                <a:ea typeface="Cambria" panose="02040503050406030204" pitchFamily="18" charset="0"/>
                <a:cs typeface="+mj-cs"/>
              </a:rPr>
              <a:t>Materiale</a:t>
            </a:r>
            <a:r>
              <a:rPr lang="da-DK" sz="3900" dirty="0">
                <a:solidFill>
                  <a:srgbClr val="534B26"/>
                </a:solidFill>
                <a:ea typeface="Cambria" panose="02040503050406030204" pitchFamily="18" charset="0"/>
                <a:cs typeface="+mj-cs"/>
              </a:rPr>
              <a:t>t</a:t>
            </a:r>
            <a:r>
              <a:rPr lang="da-DK" sz="3900" spc="-49" dirty="0">
                <a:solidFill>
                  <a:srgbClr val="534B26"/>
                </a:solidFill>
                <a:ea typeface="Cambria" panose="02040503050406030204" pitchFamily="18" charset="0"/>
                <a:cs typeface="+mj-cs"/>
              </a:rPr>
              <a:t> </a:t>
            </a:r>
            <a:r>
              <a:rPr lang="da-DK" sz="3900" spc="-12" dirty="0">
                <a:solidFill>
                  <a:srgbClr val="534B26"/>
                </a:solidFill>
                <a:ea typeface="Cambria" panose="02040503050406030204" pitchFamily="18" charset="0"/>
                <a:cs typeface="+mj-cs"/>
              </a:rPr>
              <a:t>indeholder e</a:t>
            </a:r>
            <a:r>
              <a:rPr lang="da-DK" sz="3900" dirty="0">
                <a:solidFill>
                  <a:srgbClr val="534B26"/>
                </a:solidFill>
                <a:ea typeface="Cambria" panose="02040503050406030204" pitchFamily="18" charset="0"/>
                <a:cs typeface="+mj-cs"/>
              </a:rPr>
              <a:t>n</a:t>
            </a:r>
            <a:r>
              <a:rPr lang="da-DK" sz="3900" spc="118" dirty="0">
                <a:solidFill>
                  <a:srgbClr val="534B26"/>
                </a:solidFill>
                <a:ea typeface="Cambria" panose="02040503050406030204" pitchFamily="18" charset="0"/>
                <a:cs typeface="+mj-cs"/>
              </a:rPr>
              <a:t> </a:t>
            </a:r>
            <a:r>
              <a:rPr lang="da-DK" sz="3900" spc="-12" dirty="0">
                <a:solidFill>
                  <a:srgbClr val="534B26"/>
                </a:solidFill>
                <a:ea typeface="Cambria" panose="02040503050406030204" pitchFamily="18" charset="0"/>
                <a:cs typeface="+mj-cs"/>
              </a:rPr>
              <a:t>lan</a:t>
            </a:r>
            <a:r>
              <a:rPr lang="da-DK" sz="3900" dirty="0">
                <a:solidFill>
                  <a:srgbClr val="534B26"/>
                </a:solidFill>
                <a:ea typeface="Cambria" panose="02040503050406030204" pitchFamily="18" charset="0"/>
                <a:cs typeface="+mj-cs"/>
              </a:rPr>
              <a:t>g</a:t>
            </a:r>
            <a:r>
              <a:rPr lang="da-DK" sz="3900" spc="146" dirty="0">
                <a:solidFill>
                  <a:srgbClr val="534B26"/>
                </a:solidFill>
                <a:ea typeface="Cambria" panose="02040503050406030204" pitchFamily="18" charset="0"/>
                <a:cs typeface="+mj-cs"/>
              </a:rPr>
              <a:t> </a:t>
            </a:r>
            <a:r>
              <a:rPr lang="da-DK" sz="3900" spc="-24" dirty="0">
                <a:solidFill>
                  <a:srgbClr val="534B26"/>
                </a:solidFill>
                <a:ea typeface="Cambria" panose="02040503050406030204" pitchFamily="18" charset="0"/>
                <a:cs typeface="+mj-cs"/>
              </a:rPr>
              <a:t>r</a:t>
            </a:r>
            <a:r>
              <a:rPr lang="da-DK" sz="3900" spc="-12" dirty="0">
                <a:solidFill>
                  <a:srgbClr val="534B26"/>
                </a:solidFill>
                <a:ea typeface="Cambria" panose="02040503050406030204" pitchFamily="18" charset="0"/>
                <a:cs typeface="+mj-cs"/>
              </a:rPr>
              <a:t>æk</a:t>
            </a:r>
            <a:r>
              <a:rPr lang="da-DK" sz="3900" spc="-33" dirty="0">
                <a:solidFill>
                  <a:srgbClr val="534B26"/>
                </a:solidFill>
                <a:ea typeface="Cambria" panose="02040503050406030204" pitchFamily="18" charset="0"/>
                <a:cs typeface="+mj-cs"/>
              </a:rPr>
              <a:t>k</a:t>
            </a:r>
            <a:r>
              <a:rPr lang="da-DK" sz="3900" dirty="0">
                <a:solidFill>
                  <a:srgbClr val="534B26"/>
                </a:solidFill>
                <a:ea typeface="Cambria" panose="02040503050406030204" pitchFamily="18" charset="0"/>
                <a:cs typeface="+mj-cs"/>
              </a:rPr>
              <a:t>e</a:t>
            </a:r>
            <a:r>
              <a:rPr lang="da-DK" sz="3900" spc="-73" dirty="0">
                <a:solidFill>
                  <a:srgbClr val="534B26"/>
                </a:solidFill>
                <a:ea typeface="Cambria" panose="02040503050406030204" pitchFamily="18" charset="0"/>
                <a:cs typeface="+mj-cs"/>
              </a:rPr>
              <a:t> </a:t>
            </a:r>
            <a:r>
              <a:rPr lang="da-DK" sz="3900" spc="-33" dirty="0">
                <a:solidFill>
                  <a:srgbClr val="534B26"/>
                </a:solidFill>
                <a:ea typeface="Cambria" panose="02040503050406030204" pitchFamily="18" charset="0"/>
                <a:cs typeface="+mj-cs"/>
              </a:rPr>
              <a:t>øv</a:t>
            </a:r>
            <a:r>
              <a:rPr lang="da-DK" sz="3900" spc="-12" dirty="0">
                <a:solidFill>
                  <a:srgbClr val="534B26"/>
                </a:solidFill>
                <a:ea typeface="Cambria" panose="02040503050406030204" pitchFamily="18" charset="0"/>
                <a:cs typeface="+mj-cs"/>
              </a:rPr>
              <a:t>else</a:t>
            </a:r>
            <a:r>
              <a:rPr lang="da-DK" sz="3900" dirty="0">
                <a:solidFill>
                  <a:srgbClr val="534B26"/>
                </a:solidFill>
                <a:ea typeface="Cambria" panose="02040503050406030204" pitchFamily="18" charset="0"/>
                <a:cs typeface="+mj-cs"/>
              </a:rPr>
              <a:t>r</a:t>
            </a:r>
            <a:r>
              <a:rPr lang="da-DK" sz="3900" spc="-41" dirty="0">
                <a:solidFill>
                  <a:srgbClr val="534B26"/>
                </a:solidFill>
                <a:ea typeface="Cambria" panose="02040503050406030204" pitchFamily="18" charset="0"/>
                <a:cs typeface="+mj-cs"/>
              </a:rPr>
              <a:t> </a:t>
            </a:r>
            <a:r>
              <a:rPr lang="da-DK" sz="3900" spc="-12" dirty="0">
                <a:solidFill>
                  <a:srgbClr val="534B26"/>
                </a:solidFill>
                <a:ea typeface="Cambria" panose="02040503050406030204" pitchFamily="18" charset="0"/>
                <a:cs typeface="+mj-cs"/>
              </a:rPr>
              <a:t>ti</a:t>
            </a:r>
            <a:r>
              <a:rPr lang="da-DK" sz="3900" dirty="0">
                <a:solidFill>
                  <a:srgbClr val="534B26"/>
                </a:solidFill>
                <a:ea typeface="Cambria" panose="02040503050406030204" pitchFamily="18" charset="0"/>
                <a:cs typeface="+mj-cs"/>
              </a:rPr>
              <a:t>l</a:t>
            </a:r>
            <a:r>
              <a:rPr lang="da-DK" sz="3900" spc="53" dirty="0">
                <a:solidFill>
                  <a:srgbClr val="534B26"/>
                </a:solidFill>
                <a:ea typeface="Cambria" panose="02040503050406030204" pitchFamily="18" charset="0"/>
                <a:cs typeface="+mj-cs"/>
              </a:rPr>
              <a:t> </a:t>
            </a:r>
            <a:r>
              <a:rPr lang="da-DK" sz="3900" spc="-16" dirty="0">
                <a:solidFill>
                  <a:srgbClr val="534B26"/>
                </a:solidFill>
                <a:ea typeface="Cambria" panose="02040503050406030204" pitchFamily="18" charset="0"/>
                <a:cs typeface="+mj-cs"/>
              </a:rPr>
              <a:t>bed</a:t>
            </a:r>
            <a:r>
              <a:rPr lang="da-DK" sz="3900" spc="-28" dirty="0">
                <a:solidFill>
                  <a:srgbClr val="534B26"/>
                </a:solidFill>
                <a:ea typeface="Cambria" panose="02040503050406030204" pitchFamily="18" charset="0"/>
                <a:cs typeface="+mj-cs"/>
              </a:rPr>
              <a:t>r</a:t>
            </a:r>
            <a:r>
              <a:rPr lang="da-DK" sz="3900" dirty="0">
                <a:solidFill>
                  <a:srgbClr val="534B26"/>
                </a:solidFill>
                <a:ea typeface="Cambria" panose="02040503050406030204" pitchFamily="18" charset="0"/>
                <a:cs typeface="+mj-cs"/>
              </a:rPr>
              <a:t>e</a:t>
            </a:r>
            <a:r>
              <a:rPr lang="da-DK" sz="3900" spc="-77" dirty="0">
                <a:solidFill>
                  <a:srgbClr val="534B26"/>
                </a:solidFill>
                <a:ea typeface="Cambria" panose="02040503050406030204" pitchFamily="18" charset="0"/>
                <a:cs typeface="+mj-cs"/>
              </a:rPr>
              <a:t> </a:t>
            </a:r>
            <a:r>
              <a:rPr lang="da-DK" sz="3900" spc="-28" dirty="0">
                <a:solidFill>
                  <a:srgbClr val="534B26"/>
                </a:solidFill>
                <a:ea typeface="Cambria" panose="02040503050406030204" pitchFamily="18" charset="0"/>
                <a:cs typeface="+mj-cs"/>
              </a:rPr>
              <a:t>k</a:t>
            </a:r>
            <a:r>
              <a:rPr lang="da-DK" sz="3900" spc="-12" dirty="0">
                <a:solidFill>
                  <a:srgbClr val="534B26"/>
                </a:solidFill>
                <a:ea typeface="Cambria" panose="02040503050406030204" pitchFamily="18" charset="0"/>
                <a:cs typeface="+mj-cs"/>
              </a:rPr>
              <a:t>ommuni</a:t>
            </a:r>
            <a:r>
              <a:rPr lang="da-DK" sz="3900" spc="-16" dirty="0">
                <a:solidFill>
                  <a:srgbClr val="534B26"/>
                </a:solidFill>
                <a:ea typeface="Cambria" panose="02040503050406030204" pitchFamily="18" charset="0"/>
                <a:cs typeface="+mj-cs"/>
              </a:rPr>
              <a:t>k</a:t>
            </a:r>
            <a:r>
              <a:rPr lang="da-DK" sz="3900" spc="-12" dirty="0">
                <a:solidFill>
                  <a:srgbClr val="534B26"/>
                </a:solidFill>
                <a:ea typeface="Cambria" panose="02040503050406030204" pitchFamily="18" charset="0"/>
                <a:cs typeface="+mj-cs"/>
              </a:rPr>
              <a:t>ation </a:t>
            </a:r>
            <a:r>
              <a:rPr lang="da-DK" sz="3900" spc="-16" dirty="0">
                <a:solidFill>
                  <a:srgbClr val="534B26"/>
                </a:solidFill>
                <a:ea typeface="Cambria" panose="02040503050406030204" pitchFamily="18" charset="0"/>
                <a:cs typeface="+mj-cs"/>
              </a:rPr>
              <a:t>o</a:t>
            </a:r>
            <a:r>
              <a:rPr lang="da-DK" sz="3900" dirty="0">
                <a:solidFill>
                  <a:srgbClr val="534B26"/>
                </a:solidFill>
                <a:ea typeface="Cambria" panose="02040503050406030204" pitchFamily="18" charset="0"/>
                <a:cs typeface="+mj-cs"/>
              </a:rPr>
              <a:t>g</a:t>
            </a:r>
            <a:r>
              <a:rPr lang="da-DK" sz="3900" spc="65" dirty="0">
                <a:solidFill>
                  <a:srgbClr val="534B26"/>
                </a:solidFill>
                <a:ea typeface="Cambria" panose="02040503050406030204" pitchFamily="18" charset="0"/>
                <a:cs typeface="+mj-cs"/>
              </a:rPr>
              <a:t> </a:t>
            </a:r>
            <a:r>
              <a:rPr lang="da-DK" sz="3900" spc="-33" dirty="0">
                <a:solidFill>
                  <a:srgbClr val="534B26"/>
                </a:solidFill>
                <a:ea typeface="Cambria" panose="02040503050406030204" pitchFamily="18" charset="0"/>
                <a:cs typeface="+mj-cs"/>
              </a:rPr>
              <a:t>k</a:t>
            </a:r>
            <a:r>
              <a:rPr lang="da-DK" sz="3900" spc="-12" dirty="0">
                <a:solidFill>
                  <a:srgbClr val="534B26"/>
                </a:solidFill>
                <a:ea typeface="Cambria" panose="02040503050406030204" pitchFamily="18" charset="0"/>
                <a:cs typeface="+mj-cs"/>
              </a:rPr>
              <a:t>onfliktløsnin</a:t>
            </a:r>
            <a:r>
              <a:rPr lang="da-DK" sz="3900" spc="-20" dirty="0">
                <a:solidFill>
                  <a:srgbClr val="534B26"/>
                </a:solidFill>
                <a:ea typeface="Cambria" panose="02040503050406030204" pitchFamily="18" charset="0"/>
                <a:cs typeface="+mj-cs"/>
              </a:rPr>
              <a:t>g</a:t>
            </a:r>
            <a:r>
              <a:rPr lang="da-DK" sz="3900" dirty="0">
                <a:solidFill>
                  <a:srgbClr val="534B26"/>
                </a:solidFill>
                <a:ea typeface="Cambria" panose="02040503050406030204" pitchFamily="18" charset="0"/>
                <a:cs typeface="+mj-cs"/>
              </a:rPr>
              <a:t>.</a:t>
            </a:r>
            <a:r>
              <a:rPr lang="da-DK" sz="3900" spc="-53" dirty="0">
                <a:solidFill>
                  <a:srgbClr val="534B26"/>
                </a:solidFill>
                <a:ea typeface="Cambria" panose="02040503050406030204" pitchFamily="18" charset="0"/>
                <a:cs typeface="+mj-cs"/>
              </a:rPr>
              <a:t> </a:t>
            </a:r>
            <a:r>
              <a:rPr lang="da-DK" sz="3900" spc="-12" dirty="0">
                <a:solidFill>
                  <a:srgbClr val="534B26"/>
                </a:solidFill>
                <a:ea typeface="Cambria" panose="02040503050406030204" pitchFamily="18" charset="0"/>
                <a:cs typeface="+mj-cs"/>
              </a:rPr>
              <a:t>B</a:t>
            </a:r>
            <a:r>
              <a:rPr lang="da-DK" sz="3900" spc="-16" dirty="0">
                <a:solidFill>
                  <a:srgbClr val="534B26"/>
                </a:solidFill>
                <a:ea typeface="Cambria" panose="02040503050406030204" pitchFamily="18" charset="0"/>
                <a:cs typeface="+mj-cs"/>
              </a:rPr>
              <a:t>o</a:t>
            </a:r>
            <a:r>
              <a:rPr lang="da-DK" sz="3900" spc="-20" dirty="0">
                <a:solidFill>
                  <a:srgbClr val="534B26"/>
                </a:solidFill>
                <a:ea typeface="Cambria" panose="02040503050406030204" pitchFamily="18" charset="0"/>
                <a:cs typeface="+mj-cs"/>
              </a:rPr>
              <a:t>g</a:t>
            </a:r>
            <a:r>
              <a:rPr lang="da-DK" sz="3900" spc="-12" dirty="0">
                <a:solidFill>
                  <a:srgbClr val="534B26"/>
                </a:solidFill>
                <a:ea typeface="Cambria" panose="02040503050406030204" pitchFamily="18" charset="0"/>
                <a:cs typeface="+mj-cs"/>
              </a:rPr>
              <a:t>e</a:t>
            </a:r>
            <a:r>
              <a:rPr lang="da-DK" sz="3900" dirty="0">
                <a:solidFill>
                  <a:srgbClr val="534B26"/>
                </a:solidFill>
                <a:ea typeface="Cambria" panose="02040503050406030204" pitchFamily="18" charset="0"/>
                <a:cs typeface="+mj-cs"/>
              </a:rPr>
              <a:t>n</a:t>
            </a:r>
            <a:r>
              <a:rPr lang="da-DK" sz="3900" spc="158" dirty="0">
                <a:solidFill>
                  <a:srgbClr val="534B26"/>
                </a:solidFill>
                <a:ea typeface="Cambria" panose="02040503050406030204" pitchFamily="18" charset="0"/>
                <a:cs typeface="+mj-cs"/>
              </a:rPr>
              <a:t> </a:t>
            </a:r>
            <a:r>
              <a:rPr lang="da-DK" sz="3900" spc="-12" dirty="0">
                <a:solidFill>
                  <a:srgbClr val="534B26"/>
                </a:solidFill>
                <a:ea typeface="Cambria" panose="02040503050406030204" pitchFamily="18" charset="0"/>
                <a:cs typeface="+mj-cs"/>
              </a:rPr>
              <a:t>lig</a:t>
            </a:r>
            <a:r>
              <a:rPr lang="da-DK" sz="3900" spc="-20" dirty="0">
                <a:solidFill>
                  <a:srgbClr val="534B26"/>
                </a:solidFill>
                <a:ea typeface="Cambria" panose="02040503050406030204" pitchFamily="18" charset="0"/>
                <a:cs typeface="+mj-cs"/>
              </a:rPr>
              <a:t>g</a:t>
            </a:r>
            <a:r>
              <a:rPr lang="da-DK" sz="3900" spc="-12" dirty="0">
                <a:solidFill>
                  <a:srgbClr val="534B26"/>
                </a:solidFill>
                <a:ea typeface="Cambria" panose="02040503050406030204" pitchFamily="18" charset="0"/>
                <a:cs typeface="+mj-cs"/>
              </a:rPr>
              <a:t>e</a:t>
            </a:r>
            <a:r>
              <a:rPr lang="da-DK" sz="3900" dirty="0">
                <a:solidFill>
                  <a:srgbClr val="534B26"/>
                </a:solidFill>
                <a:ea typeface="Cambria" panose="02040503050406030204" pitchFamily="18" charset="0"/>
                <a:cs typeface="+mj-cs"/>
              </a:rPr>
              <a:t>r</a:t>
            </a:r>
            <a:r>
              <a:rPr lang="da-DK" sz="3900" spc="183"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i</a:t>
            </a:r>
            <a:r>
              <a:rPr lang="da-DK" sz="3900" spc="-28" dirty="0">
                <a:solidFill>
                  <a:srgbClr val="534B26"/>
                </a:solidFill>
                <a:ea typeface="Cambria" panose="02040503050406030204" pitchFamily="18" charset="0"/>
                <a:cs typeface="+mj-cs"/>
              </a:rPr>
              <a:t> </a:t>
            </a:r>
            <a:r>
              <a:rPr lang="da-DK" sz="3900" spc="-16" dirty="0">
                <a:solidFill>
                  <a:srgbClr val="534B26"/>
                </a:solidFill>
                <a:ea typeface="Cambria" panose="02040503050406030204" pitchFamily="18" charset="0"/>
                <a:cs typeface="+mj-cs"/>
              </a:rPr>
              <a:t>k</a:t>
            </a:r>
            <a:r>
              <a:rPr lang="da-DK" sz="3900" spc="-12" dirty="0">
                <a:solidFill>
                  <a:srgbClr val="534B26"/>
                </a:solidFill>
                <a:ea typeface="Cambria" panose="02040503050406030204" pitchFamily="18" charset="0"/>
                <a:cs typeface="+mj-cs"/>
              </a:rPr>
              <a:t>a</a:t>
            </a:r>
            <a:r>
              <a:rPr lang="da-DK" sz="3900" spc="-37" dirty="0">
                <a:solidFill>
                  <a:srgbClr val="534B26"/>
                </a:solidFill>
                <a:ea typeface="Cambria" panose="02040503050406030204" pitchFamily="18" charset="0"/>
                <a:cs typeface="+mj-cs"/>
              </a:rPr>
              <a:t>s</a:t>
            </a:r>
            <a:r>
              <a:rPr lang="da-DK" sz="3900" spc="-12" dirty="0">
                <a:solidFill>
                  <a:srgbClr val="534B26"/>
                </a:solidFill>
                <a:ea typeface="Cambria" panose="02040503050406030204" pitchFamily="18" charset="0"/>
                <a:cs typeface="+mj-cs"/>
              </a:rPr>
              <a:t>sen</a:t>
            </a:r>
            <a:r>
              <a:rPr lang="da-DK" sz="3900" dirty="0">
                <a:solidFill>
                  <a:srgbClr val="534B26"/>
                </a:solidFill>
                <a:ea typeface="Cambria" panose="02040503050406030204" pitchFamily="18" charset="0"/>
                <a:cs typeface="+mj-cs"/>
              </a:rPr>
              <a:t>,</a:t>
            </a:r>
            <a:r>
              <a:rPr lang="da-DK" sz="3900" spc="-49" dirty="0">
                <a:solidFill>
                  <a:srgbClr val="534B26"/>
                </a:solidFill>
                <a:ea typeface="Cambria" panose="02040503050406030204" pitchFamily="18" charset="0"/>
                <a:cs typeface="+mj-cs"/>
              </a:rPr>
              <a:t> </a:t>
            </a:r>
            <a:r>
              <a:rPr lang="da-DK" sz="3900" spc="-12" dirty="0">
                <a:solidFill>
                  <a:srgbClr val="534B26"/>
                </a:solidFill>
                <a:ea typeface="Cambria" panose="02040503050406030204" pitchFamily="18" charset="0"/>
                <a:cs typeface="+mj-cs"/>
              </a:rPr>
              <a:t>men </a:t>
            </a:r>
            <a:r>
              <a:rPr lang="da-DK" sz="3900" spc="-16" dirty="0">
                <a:solidFill>
                  <a:srgbClr val="534B26"/>
                </a:solidFill>
                <a:ea typeface="Cambria" panose="02040503050406030204" pitchFamily="18" charset="0"/>
                <a:cs typeface="+mj-cs"/>
              </a:rPr>
              <a:t>k</a:t>
            </a:r>
            <a:r>
              <a:rPr lang="da-DK" sz="3900" spc="-12" dirty="0">
                <a:solidFill>
                  <a:srgbClr val="534B26"/>
                </a:solidFill>
                <a:ea typeface="Cambria" panose="02040503050406030204" pitchFamily="18" charset="0"/>
                <a:cs typeface="+mj-cs"/>
              </a:rPr>
              <a:t>a</a:t>
            </a:r>
            <a:r>
              <a:rPr lang="da-DK" sz="3900" dirty="0">
                <a:solidFill>
                  <a:srgbClr val="534B26"/>
                </a:solidFill>
                <a:ea typeface="Cambria" panose="02040503050406030204" pitchFamily="18" charset="0"/>
                <a:cs typeface="+mj-cs"/>
              </a:rPr>
              <a:t>n</a:t>
            </a:r>
            <a:r>
              <a:rPr lang="da-DK" sz="3900" spc="93" dirty="0">
                <a:solidFill>
                  <a:srgbClr val="534B26"/>
                </a:solidFill>
                <a:ea typeface="Cambria" panose="02040503050406030204" pitchFamily="18" charset="0"/>
                <a:cs typeface="+mj-cs"/>
              </a:rPr>
              <a:t> </a:t>
            </a:r>
            <a:r>
              <a:rPr lang="da-DK" sz="3900" spc="-16" dirty="0">
                <a:solidFill>
                  <a:srgbClr val="534B26"/>
                </a:solidFill>
                <a:ea typeface="Cambria" panose="02040503050406030204" pitchFamily="18" charset="0"/>
                <a:cs typeface="+mj-cs"/>
              </a:rPr>
              <a:t>endvide</a:t>
            </a:r>
            <a:r>
              <a:rPr lang="da-DK" sz="3900" spc="-28" dirty="0">
                <a:solidFill>
                  <a:srgbClr val="534B26"/>
                </a:solidFill>
                <a:ea typeface="Cambria" panose="02040503050406030204" pitchFamily="18" charset="0"/>
                <a:cs typeface="+mj-cs"/>
              </a:rPr>
              <a:t>r</a:t>
            </a:r>
            <a:r>
              <a:rPr lang="da-DK" sz="3900" dirty="0">
                <a:solidFill>
                  <a:srgbClr val="534B26"/>
                </a:solidFill>
                <a:ea typeface="Cambria" panose="02040503050406030204" pitchFamily="18" charset="0"/>
                <a:cs typeface="+mj-cs"/>
              </a:rPr>
              <a:t>e</a:t>
            </a:r>
            <a:r>
              <a:rPr lang="da-DK" sz="3900" spc="-114" dirty="0">
                <a:solidFill>
                  <a:srgbClr val="534B26"/>
                </a:solidFill>
                <a:ea typeface="Cambria" panose="02040503050406030204" pitchFamily="18" charset="0"/>
                <a:cs typeface="+mj-cs"/>
              </a:rPr>
              <a:t> </a:t>
            </a:r>
            <a:r>
              <a:rPr lang="da-DK" sz="3900" spc="-16" dirty="0">
                <a:solidFill>
                  <a:srgbClr val="534B26"/>
                </a:solidFill>
                <a:ea typeface="Cambria" panose="02040503050406030204" pitchFamily="18" charset="0"/>
                <a:cs typeface="+mj-cs"/>
              </a:rPr>
              <a:t>hente</a:t>
            </a:r>
            <a:r>
              <a:rPr lang="da-DK" sz="3900" dirty="0">
                <a:solidFill>
                  <a:srgbClr val="534B26"/>
                </a:solidFill>
                <a:ea typeface="Cambria" panose="02040503050406030204" pitchFamily="18" charset="0"/>
                <a:cs typeface="+mj-cs"/>
              </a:rPr>
              <a:t>s</a:t>
            </a:r>
            <a:r>
              <a:rPr lang="da-DK" sz="3900" spc="-20" dirty="0">
                <a:solidFill>
                  <a:srgbClr val="534B26"/>
                </a:solidFill>
                <a:ea typeface="Cambria" panose="02040503050406030204" pitchFamily="18" charset="0"/>
                <a:cs typeface="+mj-cs"/>
              </a:rPr>
              <a:t> </a:t>
            </a:r>
            <a:r>
              <a:rPr lang="da-DK" sz="3900" spc="-12" dirty="0">
                <a:solidFill>
                  <a:srgbClr val="534B26"/>
                </a:solidFill>
                <a:ea typeface="Cambria" panose="02040503050406030204" pitchFamily="18" charset="0"/>
                <a:cs typeface="+mj-cs"/>
              </a:rPr>
              <a:t>p</a:t>
            </a:r>
            <a:r>
              <a:rPr lang="da-DK" sz="3900" dirty="0">
                <a:solidFill>
                  <a:srgbClr val="534B26"/>
                </a:solidFill>
                <a:ea typeface="Cambria" panose="02040503050406030204" pitchFamily="18" charset="0"/>
                <a:cs typeface="+mj-cs"/>
              </a:rPr>
              <a:t>å </a:t>
            </a:r>
            <a:r>
              <a:rPr lang="da-DK" sz="3900" u="sng" dirty="0">
                <a:solidFill>
                  <a:srgbClr val="534B26"/>
                </a:solidFill>
                <a:ea typeface="Cambria" panose="02040503050406030204" pitchFamily="18" charset="0"/>
                <a:cs typeface="+mj-cs"/>
                <a:hlinkClick r:id="rId3"/>
              </a:rPr>
              <a:t>www.dkr.dk</a:t>
            </a:r>
            <a:r>
              <a:rPr lang="da-DK" sz="3900" dirty="0">
                <a:solidFill>
                  <a:srgbClr val="534B26"/>
                </a:solidFill>
                <a:ea typeface="Cambria" panose="02040503050406030204" pitchFamily="18" charset="0"/>
                <a:cs typeface="+mj-cs"/>
              </a:rPr>
              <a:t> </a:t>
            </a:r>
            <a:r>
              <a:rPr lang="da-DK" sz="3575" dirty="0">
                <a:solidFill>
                  <a:srgbClr val="534B26"/>
                </a:solidFill>
                <a:ea typeface="Cambria" panose="02040503050406030204" pitchFamily="18" charset="0"/>
                <a:cs typeface="+mj-cs"/>
              </a:rPr>
              <a:t/>
            </a:r>
            <a:br>
              <a:rPr lang="da-DK" sz="3575" dirty="0">
                <a:solidFill>
                  <a:srgbClr val="534B26"/>
                </a:solidFill>
                <a:ea typeface="Cambria" panose="02040503050406030204" pitchFamily="18" charset="0"/>
                <a:cs typeface="+mj-cs"/>
              </a:rPr>
            </a:br>
            <a:r>
              <a:rPr lang="da-DK" sz="3575" dirty="0">
                <a:solidFill>
                  <a:prstClr val="black"/>
                </a:solidFill>
                <a:ea typeface="Cambria" panose="02040503050406030204" pitchFamily="18" charset="0"/>
                <a:cs typeface="+mj-cs"/>
              </a:rPr>
              <a:t> </a:t>
            </a:r>
            <a:br>
              <a:rPr lang="da-DK" sz="3575" dirty="0">
                <a:solidFill>
                  <a:prstClr val="black"/>
                </a:solidFill>
                <a:ea typeface="Cambria" panose="02040503050406030204" pitchFamily="18" charset="0"/>
                <a:cs typeface="+mj-cs"/>
              </a:rPr>
            </a:br>
            <a:r>
              <a:rPr lang="da-DK" sz="4550" b="1" dirty="0">
                <a:solidFill>
                  <a:srgbClr val="677747"/>
                </a:solidFill>
                <a:ea typeface="Cambria" panose="02040503050406030204" pitchFamily="18" charset="0"/>
                <a:cs typeface="+mj-cs"/>
              </a:rPr>
              <a:t>FULD AF LIV </a:t>
            </a:r>
            <a:r>
              <a:rPr lang="da-DK" sz="3900" dirty="0">
                <a:solidFill>
                  <a:srgbClr val="534B26"/>
                </a:solidFill>
                <a:ea typeface="Cambria" panose="02040503050406030204" pitchFamily="18" charset="0"/>
                <a:cs typeface="Helvetica" panose="020B0604020202020204" pitchFamily="34" charset="0"/>
              </a:rPr>
              <a:t>er et inspirationsmateriale til udskolingen. Materialet informerer om, hvordan man som forælder har indflydelse på sit barns alkoholvaner. Materialet giver inspiration til at tage stilling, tale med sit barn om alkohol og lave aftaler enten individuelt eller på klasseniveau. Over halvdelen af danske unge har prøvet at drikke som 14-årige. Det er derfor en god ide at tale med om alkohol på forældremødet fra 7. klasse, men det er aldrig for sent at tage emnet op. </a:t>
            </a:r>
            <a:r>
              <a:rPr lang="da-DK" sz="3900" u="sng" dirty="0">
                <a:solidFill>
                  <a:srgbClr val="534B26"/>
                </a:solidFill>
                <a:ea typeface="Cambria" panose="02040503050406030204" pitchFamily="18" charset="0"/>
                <a:cs typeface="Helvetica" panose="020B0604020202020204" pitchFamily="34" charset="0"/>
                <a:hlinkClick r:id="rId4"/>
              </a:rPr>
              <a:t>Materialer til Fuld af liv findes her: </a:t>
            </a:r>
            <a:r>
              <a:rPr lang="da-DK" sz="3900" u="sng" dirty="0">
                <a:solidFill>
                  <a:srgbClr val="534B26"/>
                </a:solidFill>
                <a:ea typeface="Cambria" panose="02040503050406030204" pitchFamily="18" charset="0"/>
                <a:cs typeface="Helvetica" panose="020B0604020202020204" pitchFamily="34" charset="0"/>
              </a:rPr>
              <a:t/>
            </a:r>
            <a:br>
              <a:rPr lang="da-DK" sz="3900" u="sng" dirty="0">
                <a:solidFill>
                  <a:srgbClr val="534B26"/>
                </a:solidFill>
                <a:ea typeface="Cambria" panose="02040503050406030204" pitchFamily="18" charset="0"/>
                <a:cs typeface="Helvetica" panose="020B0604020202020204" pitchFamily="34" charset="0"/>
              </a:rPr>
            </a:br>
            <a:r>
              <a:rPr lang="da-DK" sz="3575" dirty="0">
                <a:solidFill>
                  <a:srgbClr val="534B26"/>
                </a:solidFill>
                <a:ea typeface="Cambria" panose="02040503050406030204" pitchFamily="18" charset="0"/>
                <a:cs typeface="+mj-cs"/>
              </a:rPr>
              <a:t/>
            </a:r>
            <a:br>
              <a:rPr lang="da-DK" sz="3575" dirty="0">
                <a:solidFill>
                  <a:srgbClr val="534B26"/>
                </a:solidFill>
                <a:ea typeface="Cambria" panose="02040503050406030204" pitchFamily="18" charset="0"/>
                <a:cs typeface="+mj-cs"/>
              </a:rPr>
            </a:br>
            <a:endParaRPr lang="da-DK" sz="4550" dirty="0">
              <a:solidFill>
                <a:srgbClr val="534B26"/>
              </a:solidFill>
              <a:ea typeface="Cambria" panose="02040503050406030204" pitchFamily="18" charset="0"/>
              <a:cs typeface="+mj-cs"/>
            </a:endParaRPr>
          </a:p>
          <a:p>
            <a:pPr marL="0" marR="40759" indent="0">
              <a:lnSpc>
                <a:spcPct val="160000"/>
              </a:lnSpc>
              <a:buNone/>
            </a:pPr>
            <a:endParaRPr lang="da-DK" sz="4550" b="1" spc="244" dirty="0">
              <a:solidFill>
                <a:srgbClr val="677747"/>
              </a:solidFill>
              <a:ea typeface="Cambria" panose="02040503050406030204" pitchFamily="18" charset="0"/>
              <a:cs typeface="+mj-cs"/>
            </a:endParaRPr>
          </a:p>
          <a:p>
            <a:pPr marL="0" marR="40759" indent="0">
              <a:lnSpc>
                <a:spcPct val="160000"/>
              </a:lnSpc>
              <a:buNone/>
            </a:pPr>
            <a:endParaRPr lang="da-DK" sz="4550" b="1" spc="244" dirty="0">
              <a:solidFill>
                <a:srgbClr val="677747"/>
              </a:solidFill>
              <a:ea typeface="Cambria" panose="02040503050406030204" pitchFamily="18" charset="0"/>
              <a:cs typeface="+mj-cs"/>
            </a:endParaRPr>
          </a:p>
          <a:p>
            <a:pPr marL="0" marR="40759" indent="0">
              <a:lnSpc>
                <a:spcPct val="160000"/>
              </a:lnSpc>
              <a:buNone/>
            </a:pPr>
            <a:r>
              <a:rPr lang="da-DK" sz="4550" b="1" spc="244" dirty="0">
                <a:solidFill>
                  <a:srgbClr val="677747"/>
                </a:solidFill>
                <a:ea typeface="Cambria" panose="02040503050406030204" pitchFamily="18" charset="0"/>
                <a:cs typeface="+mj-cs"/>
              </a:rPr>
              <a:t>FORÆLDREFIDUSER.DK</a:t>
            </a:r>
            <a:r>
              <a:rPr lang="da-DK" sz="4550" b="1" spc="244"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er en hjemmeside som tilbyder ideer til hvordan man som forælder, kan styrke sammenhold</a:t>
            </a:r>
            <a:r>
              <a:rPr lang="da-DK" sz="3900" spc="8"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omkring børn og forældre.  </a:t>
            </a:r>
            <a:r>
              <a:rPr lang="da-DK" sz="3900" spc="-16" dirty="0">
                <a:solidFill>
                  <a:srgbClr val="534B26"/>
                </a:solidFill>
                <a:ea typeface="Cambria" panose="02040503050406030204" pitchFamily="18" charset="0"/>
                <a:cs typeface="+mj-cs"/>
              </a:rPr>
              <a:t>F</a:t>
            </a:r>
            <a:r>
              <a:rPr lang="da-DK" sz="3900" dirty="0">
                <a:solidFill>
                  <a:srgbClr val="534B26"/>
                </a:solidFill>
                <a:ea typeface="Cambria" panose="02040503050406030204" pitchFamily="18" charset="0"/>
                <a:cs typeface="+mj-cs"/>
              </a:rPr>
              <a:t>o</a:t>
            </a:r>
            <a:r>
              <a:rPr lang="da-DK" sz="3900" spc="-8" dirty="0">
                <a:solidFill>
                  <a:srgbClr val="534B26"/>
                </a:solidFill>
                <a:ea typeface="Cambria" panose="02040503050406030204" pitchFamily="18" charset="0"/>
                <a:cs typeface="+mj-cs"/>
              </a:rPr>
              <a:t>r</a:t>
            </a:r>
            <a:r>
              <a:rPr lang="da-DK" sz="3900" dirty="0">
                <a:solidFill>
                  <a:srgbClr val="534B26"/>
                </a:solidFill>
                <a:ea typeface="Cambria" panose="02040503050406030204" pitchFamily="18" charset="0"/>
                <a:cs typeface="+mj-cs"/>
              </a:rPr>
              <a:t>æld</a:t>
            </a:r>
            <a:r>
              <a:rPr lang="da-DK" sz="3900" spc="-12" dirty="0">
                <a:solidFill>
                  <a:srgbClr val="534B26"/>
                </a:solidFill>
                <a:ea typeface="Cambria" panose="02040503050406030204" pitchFamily="18" charset="0"/>
                <a:cs typeface="+mj-cs"/>
              </a:rPr>
              <a:t>r</a:t>
            </a:r>
            <a:r>
              <a:rPr lang="da-DK" sz="3900" spc="-4" dirty="0">
                <a:solidFill>
                  <a:srgbClr val="534B26"/>
                </a:solidFill>
                <a:ea typeface="Cambria" panose="02040503050406030204" pitchFamily="18" charset="0"/>
                <a:cs typeface="+mj-cs"/>
              </a:rPr>
              <a:t>e</a:t>
            </a:r>
            <a:r>
              <a:rPr lang="da-DK" sz="3900" dirty="0">
                <a:solidFill>
                  <a:srgbClr val="534B26"/>
                </a:solidFill>
                <a:ea typeface="Cambria" panose="02040503050406030204" pitchFamily="18" charset="0"/>
                <a:cs typeface="+mj-cs"/>
              </a:rPr>
              <a:t>fiduse</a:t>
            </a:r>
            <a:r>
              <a:rPr lang="da-DK" sz="3900" spc="-65" dirty="0">
                <a:solidFill>
                  <a:srgbClr val="534B26"/>
                </a:solidFill>
                <a:ea typeface="Cambria" panose="02040503050406030204" pitchFamily="18" charset="0"/>
                <a:cs typeface="+mj-cs"/>
              </a:rPr>
              <a:t>r</a:t>
            </a:r>
            <a:r>
              <a:rPr lang="da-DK" sz="3900" dirty="0">
                <a:solidFill>
                  <a:srgbClr val="534B26"/>
                </a:solidFill>
                <a:ea typeface="Cambria" panose="02040503050406030204" pitchFamily="18" charset="0"/>
                <a:cs typeface="+mj-cs"/>
              </a:rPr>
              <a:t>.dk</a:t>
            </a:r>
            <a:r>
              <a:rPr lang="da-DK" sz="3900" spc="-12"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samler</a:t>
            </a:r>
            <a:r>
              <a:rPr lang="da-DK" sz="3900" spc="-41"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på</a:t>
            </a:r>
            <a:r>
              <a:rPr lang="da-DK" sz="3900" spc="118"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fiduse</a:t>
            </a:r>
            <a:r>
              <a:rPr lang="da-DK" sz="3900" spc="-65" dirty="0">
                <a:solidFill>
                  <a:srgbClr val="534B26"/>
                </a:solidFill>
                <a:ea typeface="Cambria" panose="02040503050406030204" pitchFamily="18" charset="0"/>
                <a:cs typeface="+mj-cs"/>
              </a:rPr>
              <a:t>r</a:t>
            </a:r>
            <a:r>
              <a:rPr lang="da-DK" sz="3900" dirty="0">
                <a:solidFill>
                  <a:srgbClr val="534B26"/>
                </a:solidFill>
                <a:ea typeface="Cambria" panose="02040503050406030204" pitchFamily="18" charset="0"/>
                <a:cs typeface="+mj-cs"/>
              </a:rPr>
              <a:t>,</a:t>
            </a:r>
            <a:r>
              <a:rPr lang="da-DK" sz="3900" spc="-12"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der</a:t>
            </a:r>
            <a:r>
              <a:rPr lang="da-DK" sz="3900" spc="175" dirty="0">
                <a:solidFill>
                  <a:srgbClr val="534B26"/>
                </a:solidFill>
                <a:ea typeface="Cambria" panose="02040503050406030204" pitchFamily="18" charset="0"/>
                <a:cs typeface="+mj-cs"/>
              </a:rPr>
              <a:t> </a:t>
            </a:r>
            <a:r>
              <a:rPr lang="da-DK" sz="3900" spc="-8" dirty="0">
                <a:solidFill>
                  <a:srgbClr val="534B26"/>
                </a:solidFill>
                <a:ea typeface="Cambria" panose="02040503050406030204" pitchFamily="18" charset="0"/>
                <a:cs typeface="+mj-cs"/>
              </a:rPr>
              <a:t>g</a:t>
            </a:r>
            <a:r>
              <a:rPr lang="da-DK" sz="3900" dirty="0">
                <a:solidFill>
                  <a:srgbClr val="534B26"/>
                </a:solidFill>
                <a:ea typeface="Cambria" panose="02040503050406030204" pitchFamily="18" charset="0"/>
                <a:cs typeface="+mj-cs"/>
              </a:rPr>
              <a:t>ør det nemt</a:t>
            </a:r>
            <a:r>
              <a:rPr lang="da-DK" sz="3900" spc="-45"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at</a:t>
            </a:r>
            <a:r>
              <a:rPr lang="da-DK" sz="3900" spc="110"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ta</a:t>
            </a:r>
            <a:r>
              <a:rPr lang="da-DK" sz="3900" spc="-8" dirty="0">
                <a:solidFill>
                  <a:srgbClr val="534B26"/>
                </a:solidFill>
                <a:ea typeface="Cambria" panose="02040503050406030204" pitchFamily="18" charset="0"/>
                <a:cs typeface="+mj-cs"/>
              </a:rPr>
              <a:t>g</a:t>
            </a:r>
            <a:r>
              <a:rPr lang="da-DK" sz="3900" dirty="0">
                <a:solidFill>
                  <a:srgbClr val="534B26"/>
                </a:solidFill>
                <a:ea typeface="Cambria" panose="02040503050406030204" pitchFamily="18" charset="0"/>
                <a:cs typeface="+mj-cs"/>
              </a:rPr>
              <a:t>e ansvar</a:t>
            </a:r>
            <a:r>
              <a:rPr lang="da-DK" sz="3900" spc="-110" dirty="0">
                <a:solidFill>
                  <a:srgbClr val="534B26"/>
                </a:solidFill>
                <a:ea typeface="Cambria" panose="02040503050406030204" pitchFamily="18" charset="0"/>
                <a:cs typeface="+mj-cs"/>
              </a:rPr>
              <a:t> </a:t>
            </a:r>
            <a:r>
              <a:rPr lang="da-DK" sz="3900" spc="-20" dirty="0">
                <a:solidFill>
                  <a:srgbClr val="534B26"/>
                </a:solidFill>
                <a:ea typeface="Cambria" panose="02040503050406030204" pitchFamily="18" charset="0"/>
                <a:cs typeface="+mj-cs"/>
              </a:rPr>
              <a:t>f</a:t>
            </a:r>
            <a:r>
              <a:rPr lang="da-DK" sz="3900" dirty="0">
                <a:solidFill>
                  <a:srgbClr val="534B26"/>
                </a:solidFill>
                <a:ea typeface="Cambria" panose="02040503050406030204" pitchFamily="18" charset="0"/>
                <a:cs typeface="+mj-cs"/>
              </a:rPr>
              <a:t>or</a:t>
            </a:r>
            <a:r>
              <a:rPr lang="da-DK" sz="3900" spc="106"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kla</a:t>
            </a:r>
            <a:r>
              <a:rPr lang="da-DK" sz="3900" spc="-24" dirty="0">
                <a:solidFill>
                  <a:srgbClr val="534B26"/>
                </a:solidFill>
                <a:ea typeface="Cambria" panose="02040503050406030204" pitchFamily="18" charset="0"/>
                <a:cs typeface="+mj-cs"/>
              </a:rPr>
              <a:t>s</a:t>
            </a:r>
            <a:r>
              <a:rPr lang="da-DK" sz="3900" dirty="0">
                <a:solidFill>
                  <a:srgbClr val="534B26"/>
                </a:solidFill>
                <a:ea typeface="Cambria" panose="02040503050406030204" pitchFamily="18" charset="0"/>
                <a:cs typeface="+mj-cs"/>
              </a:rPr>
              <a:t>sens</a:t>
            </a:r>
            <a:r>
              <a:rPr lang="da-DK" sz="3900" spc="-33"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sammen- hold,</a:t>
            </a:r>
            <a:r>
              <a:rPr lang="da-DK" sz="3900" spc="191"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helt f</a:t>
            </a:r>
            <a:r>
              <a:rPr lang="da-DK" sz="3900" spc="-8" dirty="0">
                <a:solidFill>
                  <a:srgbClr val="534B26"/>
                </a:solidFill>
                <a:ea typeface="Cambria" panose="02040503050406030204" pitchFamily="18" charset="0"/>
                <a:cs typeface="+mj-cs"/>
              </a:rPr>
              <a:t>r</a:t>
            </a:r>
            <a:r>
              <a:rPr lang="da-DK" sz="3900" dirty="0">
                <a:solidFill>
                  <a:srgbClr val="534B26"/>
                </a:solidFill>
                <a:ea typeface="Cambria" panose="02040503050406030204" pitchFamily="18" charset="0"/>
                <a:cs typeface="+mj-cs"/>
              </a:rPr>
              <a:t>a</a:t>
            </a:r>
            <a:r>
              <a:rPr lang="da-DK" sz="3900" spc="106"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b</a:t>
            </a:r>
            <a:r>
              <a:rPr lang="da-DK" sz="3900" spc="-4" dirty="0">
                <a:solidFill>
                  <a:srgbClr val="534B26"/>
                </a:solidFill>
                <a:ea typeface="Cambria" panose="02040503050406030204" pitchFamily="18" charset="0"/>
                <a:cs typeface="+mj-cs"/>
              </a:rPr>
              <a:t>e</a:t>
            </a:r>
            <a:r>
              <a:rPr lang="da-DK" sz="3900" dirty="0">
                <a:solidFill>
                  <a:srgbClr val="534B26"/>
                </a:solidFill>
                <a:ea typeface="Cambria" panose="02040503050406030204" pitchFamily="18" charset="0"/>
                <a:cs typeface="+mj-cs"/>
              </a:rPr>
              <a:t>gyndelsen</a:t>
            </a:r>
            <a:r>
              <a:rPr lang="da-DK" sz="3900" spc="-37"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i</a:t>
            </a:r>
            <a:r>
              <a:rPr lang="da-DK" sz="3900" spc="-4"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0.</a:t>
            </a:r>
            <a:r>
              <a:rPr lang="da-DK" sz="3900" spc="61" dirty="0">
                <a:solidFill>
                  <a:srgbClr val="534B26"/>
                </a:solidFill>
                <a:ea typeface="Cambria" panose="02040503050406030204" pitchFamily="18" charset="0"/>
                <a:cs typeface="+mj-cs"/>
              </a:rPr>
              <a:t> </a:t>
            </a:r>
            <a:r>
              <a:rPr lang="da-DK" sz="3900" spc="-4" dirty="0">
                <a:solidFill>
                  <a:srgbClr val="534B26"/>
                </a:solidFill>
                <a:ea typeface="Cambria" panose="02040503050406030204" pitchFamily="18" charset="0"/>
                <a:cs typeface="+mj-cs"/>
              </a:rPr>
              <a:t>o</a:t>
            </a:r>
            <a:r>
              <a:rPr lang="da-DK" sz="3900" dirty="0">
                <a:solidFill>
                  <a:srgbClr val="534B26"/>
                </a:solidFill>
                <a:ea typeface="Cambria" panose="02040503050406030204" pitchFamily="18" charset="0"/>
                <a:cs typeface="+mj-cs"/>
              </a:rPr>
              <a:t>g</a:t>
            </a:r>
            <a:r>
              <a:rPr lang="da-DK" sz="3900" spc="89"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1.</a:t>
            </a:r>
            <a:r>
              <a:rPr lang="da-DK" sz="3900" spc="61"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kla</a:t>
            </a:r>
            <a:r>
              <a:rPr lang="da-DK" sz="3900" spc="-20" dirty="0">
                <a:solidFill>
                  <a:srgbClr val="534B26"/>
                </a:solidFill>
                <a:ea typeface="Cambria" panose="02040503050406030204" pitchFamily="18" charset="0"/>
                <a:cs typeface="+mj-cs"/>
              </a:rPr>
              <a:t>s</a:t>
            </a:r>
            <a:r>
              <a:rPr lang="da-DK" sz="3900" dirty="0">
                <a:solidFill>
                  <a:srgbClr val="534B26"/>
                </a:solidFill>
                <a:ea typeface="Cambria" panose="02040503050406030204" pitchFamily="18" charset="0"/>
                <a:cs typeface="+mj-cs"/>
              </a:rPr>
              <a:t>se, </a:t>
            </a:r>
            <a:r>
              <a:rPr lang="da-DK" sz="3900" spc="-4" dirty="0">
                <a:solidFill>
                  <a:srgbClr val="534B26"/>
                </a:solidFill>
                <a:ea typeface="Cambria" panose="02040503050406030204" pitchFamily="18" charset="0"/>
                <a:cs typeface="+mj-cs"/>
              </a:rPr>
              <a:t>o</a:t>
            </a:r>
            <a:r>
              <a:rPr lang="da-DK" sz="3900" dirty="0">
                <a:solidFill>
                  <a:srgbClr val="534B26"/>
                </a:solidFill>
                <a:ea typeface="Cambria" panose="02040503050406030204" pitchFamily="18" charset="0"/>
                <a:cs typeface="+mj-cs"/>
              </a:rPr>
              <a:t>g</a:t>
            </a:r>
            <a:r>
              <a:rPr lang="da-DK" sz="3900" spc="89"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op</a:t>
            </a:r>
            <a:r>
              <a:rPr lang="da-DK" sz="3900" spc="118"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i</a:t>
            </a:r>
            <a:r>
              <a:rPr lang="da-DK" sz="3900" spc="-4"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uds</a:t>
            </a:r>
            <a:r>
              <a:rPr lang="da-DK" sz="3900" spc="-16" dirty="0">
                <a:solidFill>
                  <a:srgbClr val="534B26"/>
                </a:solidFill>
                <a:ea typeface="Cambria" panose="02040503050406030204" pitchFamily="18" charset="0"/>
                <a:cs typeface="+mj-cs"/>
              </a:rPr>
              <a:t>k</a:t>
            </a:r>
            <a:r>
              <a:rPr lang="da-DK" sz="3900" dirty="0">
                <a:solidFill>
                  <a:srgbClr val="534B26"/>
                </a:solidFill>
                <a:ea typeface="Cambria" panose="02040503050406030204" pitchFamily="18" charset="0"/>
                <a:cs typeface="+mj-cs"/>
              </a:rPr>
              <a:t>olin</a:t>
            </a:r>
            <a:r>
              <a:rPr lang="da-DK" sz="3900" spc="-8" dirty="0">
                <a:solidFill>
                  <a:srgbClr val="534B26"/>
                </a:solidFill>
                <a:ea typeface="Cambria" panose="02040503050406030204" pitchFamily="18" charset="0"/>
                <a:cs typeface="+mj-cs"/>
              </a:rPr>
              <a:t>g</a:t>
            </a:r>
            <a:r>
              <a:rPr lang="da-DK" sz="3900" dirty="0">
                <a:solidFill>
                  <a:srgbClr val="534B26"/>
                </a:solidFill>
                <a:ea typeface="Cambria" panose="02040503050406030204" pitchFamily="18" charset="0"/>
                <a:cs typeface="+mj-cs"/>
              </a:rPr>
              <a:t>en.</a:t>
            </a:r>
            <a:r>
              <a:rPr lang="da-DK" sz="3900" spc="-20"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Der</a:t>
            </a:r>
            <a:r>
              <a:rPr lang="da-DK" sz="3900" spc="85"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lig</a:t>
            </a:r>
            <a:r>
              <a:rPr lang="da-DK" sz="3900" spc="-8" dirty="0">
                <a:solidFill>
                  <a:srgbClr val="534B26"/>
                </a:solidFill>
                <a:ea typeface="Cambria" panose="02040503050406030204" pitchFamily="18" charset="0"/>
                <a:cs typeface="+mj-cs"/>
              </a:rPr>
              <a:t>g</a:t>
            </a:r>
            <a:r>
              <a:rPr lang="da-DK" sz="3900" dirty="0">
                <a:solidFill>
                  <a:srgbClr val="534B26"/>
                </a:solidFill>
                <a:ea typeface="Cambria" panose="02040503050406030204" pitchFamily="18" charset="0"/>
                <a:cs typeface="+mj-cs"/>
              </a:rPr>
              <a:t>er materialer</a:t>
            </a:r>
            <a:r>
              <a:rPr lang="da-DK" sz="3900" spc="167"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i </a:t>
            </a:r>
            <a:r>
              <a:rPr lang="da-DK" sz="3900" spc="-4" dirty="0">
                <a:solidFill>
                  <a:srgbClr val="534B26"/>
                </a:solidFill>
                <a:ea typeface="Cambria" panose="02040503050406030204" pitchFamily="18" charset="0"/>
                <a:cs typeface="+mj-cs"/>
              </a:rPr>
              <a:t>k</a:t>
            </a:r>
            <a:r>
              <a:rPr lang="da-DK" sz="3900" dirty="0">
                <a:solidFill>
                  <a:srgbClr val="534B26"/>
                </a:solidFill>
                <a:ea typeface="Cambria" panose="02040503050406030204" pitchFamily="18" charset="0"/>
                <a:cs typeface="+mj-cs"/>
              </a:rPr>
              <a:t>a</a:t>
            </a:r>
            <a:r>
              <a:rPr lang="da-DK" sz="3900" spc="-24" dirty="0">
                <a:solidFill>
                  <a:srgbClr val="534B26"/>
                </a:solidFill>
                <a:ea typeface="Cambria" panose="02040503050406030204" pitchFamily="18" charset="0"/>
                <a:cs typeface="+mj-cs"/>
              </a:rPr>
              <a:t>s</a:t>
            </a:r>
            <a:r>
              <a:rPr lang="da-DK" sz="3900" dirty="0">
                <a:solidFill>
                  <a:srgbClr val="534B26"/>
                </a:solidFill>
                <a:ea typeface="Cambria" panose="02040503050406030204" pitchFamily="18" charset="0"/>
                <a:cs typeface="+mj-cs"/>
              </a:rPr>
              <a:t>sen,</a:t>
            </a:r>
            <a:r>
              <a:rPr lang="da-DK" sz="3900" spc="-33"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men</a:t>
            </a:r>
            <a:r>
              <a:rPr lang="da-DK" sz="3900" spc="199"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di</a:t>
            </a:r>
            <a:r>
              <a:rPr lang="da-DK" sz="3900" spc="-24" dirty="0">
                <a:solidFill>
                  <a:srgbClr val="534B26"/>
                </a:solidFill>
                <a:ea typeface="Cambria" panose="02040503050406030204" pitchFamily="18" charset="0"/>
                <a:cs typeface="+mj-cs"/>
              </a:rPr>
              <a:t>s</a:t>
            </a:r>
            <a:r>
              <a:rPr lang="da-DK" sz="3900" dirty="0">
                <a:solidFill>
                  <a:srgbClr val="534B26"/>
                </a:solidFill>
                <a:ea typeface="Cambria" panose="02040503050406030204" pitchFamily="18" charset="0"/>
                <a:cs typeface="+mj-cs"/>
              </a:rPr>
              <a:t>se</a:t>
            </a:r>
            <a:r>
              <a:rPr lang="da-DK" sz="3900" spc="-37" dirty="0">
                <a:solidFill>
                  <a:srgbClr val="534B26"/>
                </a:solidFill>
                <a:ea typeface="Cambria" panose="02040503050406030204" pitchFamily="18" charset="0"/>
                <a:cs typeface="+mj-cs"/>
              </a:rPr>
              <a:t> </a:t>
            </a:r>
            <a:r>
              <a:rPr lang="da-DK" sz="3900" spc="-4" dirty="0">
                <a:solidFill>
                  <a:srgbClr val="534B26"/>
                </a:solidFill>
                <a:ea typeface="Cambria" panose="02040503050406030204" pitchFamily="18" charset="0"/>
                <a:cs typeface="+mj-cs"/>
              </a:rPr>
              <a:t>k</a:t>
            </a:r>
            <a:r>
              <a:rPr lang="da-DK" sz="3900" dirty="0">
                <a:solidFill>
                  <a:srgbClr val="534B26"/>
                </a:solidFill>
                <a:ea typeface="Cambria" panose="02040503050406030204" pitchFamily="18" charset="0"/>
                <a:cs typeface="+mj-cs"/>
              </a:rPr>
              <a:t>an</a:t>
            </a:r>
            <a:r>
              <a:rPr lang="da-DK" sz="3900" spc="118" dirty="0">
                <a:solidFill>
                  <a:srgbClr val="534B26"/>
                </a:solidFill>
                <a:ea typeface="Cambria" panose="02040503050406030204" pitchFamily="18" charset="0"/>
                <a:cs typeface="+mj-cs"/>
              </a:rPr>
              <a:t> </a:t>
            </a:r>
            <a:r>
              <a:rPr lang="da-DK" sz="3900" spc="-4" dirty="0">
                <a:solidFill>
                  <a:srgbClr val="534B26"/>
                </a:solidFill>
                <a:ea typeface="Cambria" panose="02040503050406030204" pitchFamily="18" charset="0"/>
                <a:cs typeface="+mj-cs"/>
              </a:rPr>
              <a:t>o</a:t>
            </a:r>
            <a:r>
              <a:rPr lang="da-DK" sz="3900" dirty="0">
                <a:solidFill>
                  <a:srgbClr val="534B26"/>
                </a:solidFill>
                <a:ea typeface="Cambria" panose="02040503050406030204" pitchFamily="18" charset="0"/>
                <a:cs typeface="+mj-cs"/>
              </a:rPr>
              <a:t>gså</a:t>
            </a:r>
            <a:r>
              <a:rPr lang="da-DK" sz="3900" spc="199"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hentes</a:t>
            </a:r>
            <a:r>
              <a:rPr lang="da-DK" sz="3900" spc="-53"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på</a:t>
            </a:r>
            <a:r>
              <a:rPr lang="da-DK" sz="3900" spc="118" dirty="0">
                <a:solidFill>
                  <a:srgbClr val="534B26"/>
                </a:solidFill>
                <a:ea typeface="Cambria" panose="02040503050406030204" pitchFamily="18" charset="0"/>
                <a:cs typeface="+mj-cs"/>
              </a:rPr>
              <a:t> </a:t>
            </a:r>
            <a:r>
              <a:rPr lang="da-DK" sz="3900" u="sng" spc="118" dirty="0">
                <a:solidFill>
                  <a:srgbClr val="534B26"/>
                </a:solidFill>
                <a:ea typeface="Cambria" panose="02040503050406030204" pitchFamily="18" charset="0"/>
                <a:cs typeface="+mj-cs"/>
                <a:hlinkClick r:id="rId5"/>
              </a:rPr>
              <a:t>www.forældrefiduser.dk</a:t>
            </a:r>
            <a:r>
              <a:rPr lang="da-DK" sz="3900" spc="118" dirty="0">
                <a:solidFill>
                  <a:srgbClr val="534B26"/>
                </a:solidFill>
                <a:ea typeface="Cambria" panose="02040503050406030204" pitchFamily="18" charset="0"/>
                <a:cs typeface="+mj-cs"/>
              </a:rPr>
              <a:t> </a:t>
            </a:r>
            <a:r>
              <a:rPr lang="da-DK" sz="3900" dirty="0">
                <a:solidFill>
                  <a:srgbClr val="534B26"/>
                </a:solidFill>
                <a:ea typeface="Cambria" panose="02040503050406030204" pitchFamily="18" charset="0"/>
                <a:cs typeface="+mj-cs"/>
              </a:rPr>
              <a:t/>
            </a:r>
            <a:br>
              <a:rPr lang="da-DK" sz="3900" dirty="0">
                <a:solidFill>
                  <a:srgbClr val="534B26"/>
                </a:solidFill>
                <a:ea typeface="Cambria" panose="02040503050406030204" pitchFamily="18" charset="0"/>
                <a:cs typeface="+mj-cs"/>
              </a:rPr>
            </a:br>
            <a:endParaRPr lang="da-DK" sz="3900" dirty="0">
              <a:solidFill>
                <a:srgbClr val="534B26"/>
              </a:solidFill>
              <a:ea typeface="Cambria" panose="02040503050406030204" pitchFamily="18" charset="0"/>
              <a:cs typeface="+mj-cs"/>
            </a:endParaRPr>
          </a:p>
          <a:p>
            <a:pPr marL="0" marR="40759" indent="0">
              <a:lnSpc>
                <a:spcPct val="160000"/>
              </a:lnSpc>
              <a:buNone/>
            </a:pPr>
            <a:r>
              <a:rPr lang="da-DK" sz="4550" b="1" spc="244" dirty="0">
                <a:solidFill>
                  <a:srgbClr val="677747"/>
                </a:solidFill>
                <a:ea typeface="Cambria" panose="02040503050406030204" pitchFamily="18" charset="0"/>
              </a:rPr>
              <a:t>SAMTALESALON FOR FORÆLDRE OG UNGE </a:t>
            </a:r>
            <a:r>
              <a:rPr lang="da-DK" sz="3900" dirty="0">
                <a:solidFill>
                  <a:srgbClr val="534B26"/>
                </a:solidFill>
                <a:ea typeface="Cambria" panose="02040503050406030204" pitchFamily="18" charset="0"/>
              </a:rPr>
              <a:t>inspirerer forældre og deres børn til sammen at reflektere over risikoadfærd og ungekultur og kan anskues som et rusmiddelforebyggende tiltag. Samtalesalonen afholdes som udgangspunkt for 8. klasse og har en varighed på ca. 2 timer. Gennem samtalen opbygger parterne en forståelse for hinanden og deres adfærd, hvorved konflikter og risikoadfærd kan mindskes. Kontakt SSP-konsulent Melanie Brøndal Nielsen på </a:t>
            </a:r>
            <a:r>
              <a:rPr lang="da-DK" sz="3900" u="sng" dirty="0">
                <a:solidFill>
                  <a:srgbClr val="534B26"/>
                </a:solidFill>
                <a:ea typeface="Cambria" panose="02040503050406030204" pitchFamily="18" charset="0"/>
                <a:hlinkClick r:id="rId6"/>
              </a:rPr>
              <a:t>meln@gentofte.dk</a:t>
            </a:r>
            <a:r>
              <a:rPr lang="da-DK" sz="3900" dirty="0">
                <a:solidFill>
                  <a:srgbClr val="534B26"/>
                </a:solidFill>
                <a:ea typeface="Cambria" panose="02040503050406030204" pitchFamily="18" charset="0"/>
              </a:rPr>
              <a:t> eller tlf. 92434142 </a:t>
            </a:r>
          </a:p>
          <a:p>
            <a:pPr marL="0" indent="0">
              <a:lnSpc>
                <a:spcPct val="160000"/>
              </a:lnSpc>
              <a:buNone/>
            </a:pPr>
            <a:r>
              <a:rPr lang="da-DK" sz="4550" b="1" spc="244" dirty="0">
                <a:solidFill>
                  <a:srgbClr val="677747"/>
                </a:solidFill>
                <a:ea typeface="Cambria" panose="02040503050406030204" pitchFamily="18" charset="0"/>
              </a:rPr>
              <a:t>LIKE</a:t>
            </a:r>
            <a:r>
              <a:rPr lang="da-DK" sz="3900" b="1" spc="244" dirty="0">
                <a:ea typeface="Cambria" panose="02040503050406030204" pitchFamily="18" charset="0"/>
              </a:rPr>
              <a:t> </a:t>
            </a:r>
            <a:r>
              <a:rPr lang="da-DK" sz="3900" dirty="0">
                <a:solidFill>
                  <a:srgbClr val="534B26"/>
                </a:solidFill>
                <a:ea typeface="Cambria" panose="02040503050406030204" pitchFamily="18" charset="0"/>
                <a:cs typeface="Cambria" panose="02040503050406030204" pitchFamily="18" charset="0"/>
              </a:rPr>
              <a:t>er et forskningsbaseret undervisningsmateriale, der skal være med til at uddanne børn og unge til et live med digital påvirkning af identitet og sociale normer. Materialet hen</a:t>
            </a:r>
            <a:r>
              <a:rPr lang="da-DK" sz="3900" dirty="0">
                <a:solidFill>
                  <a:srgbClr val="534B26"/>
                </a:solidFill>
                <a:ea typeface="Cambria" panose="02040503050406030204" pitchFamily="18" charset="0"/>
              </a:rPr>
              <a:t>vender sig som udgangspunkt til ungdomsuddannelserne, men flere kapitler kan med fordel anvendes til folkeskolens udskoling og som inspiration til det generelle arbejde med digital trivsel, flertalsmisforståelser, </a:t>
            </a:r>
            <a:r>
              <a:rPr lang="da-DK" sz="3900" dirty="0" err="1">
                <a:solidFill>
                  <a:srgbClr val="534B26"/>
                </a:solidFill>
                <a:ea typeface="Cambria" panose="02040503050406030204" pitchFamily="18" charset="0"/>
              </a:rPr>
              <a:t>fake</a:t>
            </a:r>
            <a:r>
              <a:rPr lang="da-DK" sz="3900" dirty="0">
                <a:solidFill>
                  <a:srgbClr val="534B26"/>
                </a:solidFill>
                <a:ea typeface="Cambria" panose="02040503050406030204" pitchFamily="18" charset="0"/>
              </a:rPr>
              <a:t> </a:t>
            </a:r>
            <a:r>
              <a:rPr lang="da-DK" sz="3900" dirty="0" err="1">
                <a:solidFill>
                  <a:srgbClr val="534B26"/>
                </a:solidFill>
                <a:ea typeface="Cambria" panose="02040503050406030204" pitchFamily="18" charset="0"/>
              </a:rPr>
              <a:t>news</a:t>
            </a:r>
            <a:r>
              <a:rPr lang="da-DK" sz="3900" dirty="0">
                <a:solidFill>
                  <a:srgbClr val="534B26"/>
                </a:solidFill>
                <a:ea typeface="Cambria" panose="02040503050406030204" pitchFamily="18" charset="0"/>
              </a:rPr>
              <a:t> og shitstorme. </a:t>
            </a:r>
            <a:r>
              <a:rPr lang="da-DK" sz="3900" u="sng" dirty="0">
                <a:solidFill>
                  <a:srgbClr val="534B26"/>
                </a:solidFill>
                <a:ea typeface="Cambria" panose="02040503050406030204" pitchFamily="18" charset="0"/>
                <a:hlinkClick r:id="rId7"/>
              </a:rPr>
              <a:t>Køb bogen hos Trygfonden:</a:t>
            </a:r>
            <a:endParaRPr lang="da-DK" sz="3900" dirty="0">
              <a:solidFill>
                <a:srgbClr val="534B26"/>
              </a:solidFill>
              <a:ea typeface="Cambria" panose="02040503050406030204" pitchFamily="18" charset="0"/>
            </a:endParaRPr>
          </a:p>
          <a:p>
            <a:pPr marL="0" indent="0">
              <a:lnSpc>
                <a:spcPct val="150000"/>
              </a:lnSpc>
              <a:buNone/>
            </a:pPr>
            <a:r>
              <a:rPr lang="da-DK" sz="1138" b="1" spc="244" dirty="0">
                <a:solidFill>
                  <a:srgbClr val="677747"/>
                </a:solidFill>
                <a:ea typeface="+mj-ea"/>
                <a:cs typeface="+mj-cs"/>
              </a:rPr>
              <a:t/>
            </a:r>
            <a:br>
              <a:rPr lang="da-DK" sz="1138" b="1" spc="244" dirty="0">
                <a:solidFill>
                  <a:srgbClr val="677747"/>
                </a:solidFill>
                <a:ea typeface="+mj-ea"/>
                <a:cs typeface="+mj-cs"/>
              </a:rPr>
            </a:br>
            <a:endParaRPr lang="da-DK" dirty="0"/>
          </a:p>
        </p:txBody>
      </p:sp>
      <p:pic>
        <p:nvPicPr>
          <p:cNvPr id="4" name="Billede 3"/>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375432" y="8966362"/>
            <a:ext cx="839635" cy="832535"/>
          </a:xfrm>
          <a:prstGeom prst="rect">
            <a:avLst/>
          </a:prstGeom>
        </p:spPr>
      </p:pic>
    </p:spTree>
    <p:extLst>
      <p:ext uri="{BB962C8B-B14F-4D97-AF65-F5344CB8AC3E}">
        <p14:creationId xmlns:p14="http://schemas.microsoft.com/office/powerpoint/2010/main" val="3511647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1026022" y="505709"/>
            <a:ext cx="4805958" cy="8460653"/>
          </a:xfrm>
        </p:spPr>
        <p:txBody>
          <a:bodyPr numCol="2">
            <a:noAutofit/>
          </a:bodyPr>
          <a:lstStyle/>
          <a:p>
            <a:pPr marL="0" indent="0">
              <a:lnSpc>
                <a:spcPct val="160000"/>
              </a:lnSpc>
              <a:buNone/>
            </a:pPr>
            <a:r>
              <a:rPr lang="da-DK" sz="1138" b="1" spc="244" dirty="0">
                <a:solidFill>
                  <a:srgbClr val="677747"/>
                </a:solidFill>
                <a:ea typeface="Cambria" panose="02040503050406030204" pitchFamily="18" charset="0"/>
                <a:cs typeface="Arial" panose="020B0604020202020204" pitchFamily="34" charset="0"/>
              </a:rPr>
              <a:t>OMTANKE ONLINE</a:t>
            </a:r>
            <a:r>
              <a:rPr lang="da-DK" sz="1138" spc="244" dirty="0">
                <a:solidFill>
                  <a:srgbClr val="677747"/>
                </a:solidFill>
                <a:ea typeface="Cambria" panose="02040503050406030204" pitchFamily="18" charset="0"/>
                <a:cs typeface="Arial" panose="020B0604020202020204" pitchFamily="34" charset="0"/>
              </a:rPr>
              <a:t> </a:t>
            </a:r>
            <a:r>
              <a:rPr lang="da-DK" sz="975" dirty="0">
                <a:solidFill>
                  <a:srgbClr val="534B26"/>
                </a:solidFill>
                <a:ea typeface="Cambria" panose="02040503050406030204" pitchFamily="18" charset="0"/>
                <a:cs typeface="Arial" panose="020B0604020202020204" pitchFamily="34" charset="0"/>
              </a:rPr>
              <a:t>er et onlinebaseret læremiddel, som skal styrke børn og unges kritiske sans, etiske forståelse og modstandskraft. Dette mod negative påvirkninger, således styrkes deres  kompetencer til kildekritik, sikker </a:t>
            </a:r>
            <a:r>
              <a:rPr lang="da-DK" sz="975" dirty="0" err="1">
                <a:solidFill>
                  <a:srgbClr val="534B26"/>
                </a:solidFill>
                <a:ea typeface="Cambria" panose="02040503050406030204" pitchFamily="18" charset="0"/>
                <a:cs typeface="Arial" panose="020B0604020202020204" pitchFamily="34" charset="0"/>
              </a:rPr>
              <a:t>netadfærd</a:t>
            </a:r>
            <a:r>
              <a:rPr lang="da-DK" sz="975" dirty="0">
                <a:solidFill>
                  <a:srgbClr val="534B26"/>
                </a:solidFill>
                <a:ea typeface="Cambria" panose="02040503050406030204" pitchFamily="18" charset="0"/>
                <a:cs typeface="Arial" panose="020B0604020202020204" pitchFamily="34" charset="0"/>
              </a:rPr>
              <a:t>. Ydermere vil de unges forståelse for de grundlæggende mekanismer og teknikker bag konspirationsteorier, forsimplede fjendebilleder og </a:t>
            </a:r>
            <a:r>
              <a:rPr lang="da-DK" sz="975" dirty="0" err="1">
                <a:solidFill>
                  <a:srgbClr val="534B26"/>
                </a:solidFill>
                <a:ea typeface="Cambria" panose="02040503050406030204" pitchFamily="18" charset="0"/>
                <a:cs typeface="Arial" panose="020B0604020202020204" pitchFamily="34" charset="0"/>
              </a:rPr>
              <a:t>propaganda”udvides</a:t>
            </a:r>
            <a:r>
              <a:rPr lang="da-DK" sz="975" dirty="0">
                <a:solidFill>
                  <a:srgbClr val="534B26"/>
                </a:solidFill>
                <a:ea typeface="Cambria" panose="02040503050406030204" pitchFamily="18" charset="0"/>
                <a:cs typeface="Arial" panose="020B0604020202020204" pitchFamily="34" charset="0"/>
              </a:rPr>
              <a:t>. Materialet henvender sig til udskolingen, ungdomsuddannelser og fritidstilbud.</a:t>
            </a:r>
            <a:br>
              <a:rPr lang="da-DK" sz="975" dirty="0">
                <a:solidFill>
                  <a:srgbClr val="534B26"/>
                </a:solidFill>
                <a:ea typeface="Cambria" panose="02040503050406030204" pitchFamily="18" charset="0"/>
                <a:cs typeface="Arial" panose="020B0604020202020204" pitchFamily="34" charset="0"/>
              </a:rPr>
            </a:br>
            <a:r>
              <a:rPr lang="da-DK" sz="975" u="sng" dirty="0">
                <a:solidFill>
                  <a:srgbClr val="534B26"/>
                </a:solidFill>
                <a:ea typeface="Cambria" panose="02040503050406030204" pitchFamily="18" charset="0"/>
                <a:cs typeface="Arial" panose="020B0604020202020204" pitchFamily="34" charset="0"/>
                <a:hlinkClick r:id="rId2"/>
              </a:rPr>
              <a:t>Omtanke-online findes her: </a:t>
            </a:r>
            <a:endParaRPr lang="da-DK" sz="975" dirty="0">
              <a:solidFill>
                <a:srgbClr val="534B26"/>
              </a:solidFill>
              <a:ea typeface="Cambria" panose="02040503050406030204" pitchFamily="18" charset="0"/>
            </a:endParaRPr>
          </a:p>
          <a:p>
            <a:pPr marL="0" indent="0">
              <a:lnSpc>
                <a:spcPct val="160000"/>
              </a:lnSpc>
              <a:buNone/>
            </a:pPr>
            <a:r>
              <a:rPr lang="da-DK" sz="1138" b="1" spc="244" dirty="0">
                <a:solidFill>
                  <a:srgbClr val="677747"/>
                </a:solidFill>
                <a:ea typeface="Cambria" panose="02040503050406030204" pitchFamily="18" charset="0"/>
              </a:rPr>
              <a:t>SEX &amp; NORMER I GRÆNSELANDET</a:t>
            </a:r>
            <a:r>
              <a:rPr lang="da-DK" sz="1138" spc="244" dirty="0">
                <a:solidFill>
                  <a:srgbClr val="677747"/>
                </a:solidFill>
                <a:ea typeface="Cambria" panose="02040503050406030204" pitchFamily="18" charset="0"/>
              </a:rPr>
              <a:t> </a:t>
            </a:r>
            <a:r>
              <a:rPr lang="da-DK" sz="975" dirty="0">
                <a:solidFill>
                  <a:srgbClr val="534B26"/>
                </a:solidFill>
                <a:ea typeface="Cambria" panose="02040503050406030204" pitchFamily="18" charset="0"/>
              </a:rPr>
              <a:t>er et undervisningsmateriale formet til ungdomsuddannelserne, men materialet kan sagtens anvendes til de store i udskolingen. Formålet med materialet er, at øge unges opmærksomhed på seksuelle grænser, gråzoner og grænseoverskridelser. Således udvikles unges kommunikative kompetencer, så de bedre kan navigere i deres seksuelle relationer med andre unge. Dette styrker unges evner til og motivation for, at undgå seksuelle grænseoverskridelser og overgreb i nære relationer både for sig selv og for andre. Materialet kan tilgås via følgendes </a:t>
            </a:r>
            <a:br>
              <a:rPr lang="da-DK" sz="975" dirty="0">
                <a:solidFill>
                  <a:srgbClr val="534B26"/>
                </a:solidFill>
                <a:ea typeface="Cambria" panose="02040503050406030204" pitchFamily="18" charset="0"/>
              </a:rPr>
            </a:br>
            <a:r>
              <a:rPr lang="da-DK" sz="975" dirty="0">
                <a:solidFill>
                  <a:srgbClr val="534B26"/>
                </a:solidFill>
                <a:ea typeface="Cambria" panose="02040503050406030204" pitchFamily="18" charset="0"/>
              </a:rPr>
              <a:t>link: </a:t>
            </a:r>
            <a:r>
              <a:rPr lang="da-DK" sz="975" u="sng" dirty="0">
                <a:solidFill>
                  <a:srgbClr val="534B26"/>
                </a:solidFill>
                <a:ea typeface="Cambria" panose="02040503050406030204" pitchFamily="18" charset="0"/>
                <a:hlinkClick r:id="rId3"/>
              </a:rPr>
              <a:t>Det Kriminalpræventive Råd:</a:t>
            </a:r>
            <a:endParaRPr lang="da-DK" sz="975" dirty="0">
              <a:solidFill>
                <a:srgbClr val="534B26"/>
              </a:solidFill>
              <a:ea typeface="Cambria" panose="02040503050406030204" pitchFamily="18" charset="0"/>
            </a:endParaRPr>
          </a:p>
          <a:p>
            <a:pPr marL="0" indent="0">
              <a:lnSpc>
                <a:spcPct val="160000"/>
              </a:lnSpc>
              <a:spcBef>
                <a:spcPts val="1219"/>
              </a:spcBef>
              <a:buNone/>
            </a:pPr>
            <a:r>
              <a:rPr lang="da-DK" sz="1138" b="1" spc="244" dirty="0">
                <a:solidFill>
                  <a:srgbClr val="677747"/>
                </a:solidFill>
                <a:ea typeface="Cambria" panose="02040503050406030204" pitchFamily="18" charset="0"/>
                <a:cs typeface="Arial" panose="020B0604020202020204" pitchFamily="34" charset="0"/>
              </a:rPr>
              <a:t>UNDERVISNINGSPORTAL FOR GRUNDSKOLEN </a:t>
            </a:r>
            <a:r>
              <a:rPr lang="da-DK" sz="975" dirty="0">
                <a:solidFill>
                  <a:srgbClr val="534B26"/>
                </a:solidFill>
                <a:ea typeface="Cambria" panose="02040503050406030204" pitchFamily="18" charset="0"/>
              </a:rPr>
              <a:t>er en fagportal udarbejdet af Sex &amp; Samfund for sundheds- og </a:t>
            </a:r>
            <a:r>
              <a:rPr lang="da-DK" sz="975" dirty="0" err="1">
                <a:solidFill>
                  <a:srgbClr val="534B26"/>
                </a:solidFill>
                <a:ea typeface="Cambria" panose="02040503050406030204" pitchFamily="18" charset="0"/>
              </a:rPr>
              <a:t>seksualunderevisningen</a:t>
            </a:r>
            <a:r>
              <a:rPr lang="da-DK" sz="975" dirty="0">
                <a:solidFill>
                  <a:srgbClr val="534B26"/>
                </a:solidFill>
                <a:ea typeface="Cambria" panose="02040503050406030204" pitchFamily="18" charset="0"/>
              </a:rPr>
              <a:t> i skolen. Portalen indeholder materialer til alle alderstrin i grundskolen. </a:t>
            </a:r>
            <a:r>
              <a:rPr lang="da-DK" sz="975" dirty="0" err="1">
                <a:solidFill>
                  <a:srgbClr val="534B26"/>
                </a:solidFill>
                <a:ea typeface="Cambria" panose="02040503050406030204" pitchFamily="18" charset="0"/>
              </a:rPr>
              <a:t>Keywords</a:t>
            </a:r>
            <a:r>
              <a:rPr lang="da-DK" sz="975" dirty="0">
                <a:solidFill>
                  <a:srgbClr val="534B26"/>
                </a:solidFill>
                <a:ea typeface="Cambria" panose="02040503050406030204" pitchFamily="18" charset="0"/>
              </a:rPr>
              <a:t> i de forskellige materialer er, grænser, sex, sundhed, normer, rettigheder, sociale medier, køn, flirt og seksualitet. Alle ord der ord, der knytter sig til dét, at være ung i dag. Portalen er let tilgængelig og materialerne ligeså. Uden for hvert materiale står fx det tidsmæssige omfang for brugen af materialet, hvilke gør det nemt at tilrettelægge undervisningen ud fra portalen. </a:t>
            </a:r>
            <a:r>
              <a:rPr lang="da-DK" sz="975" dirty="0">
                <a:solidFill>
                  <a:srgbClr val="534B26"/>
                </a:solidFill>
                <a:ea typeface="Cambria" panose="02040503050406030204" pitchFamily="18" charset="0"/>
                <a:hlinkClick r:id="rId4"/>
              </a:rPr>
              <a:t>Her er underviserportalen: </a:t>
            </a:r>
            <a:r>
              <a:rPr lang="da-DK" sz="975" dirty="0">
                <a:solidFill>
                  <a:srgbClr val="534B26"/>
                </a:solidFill>
                <a:ea typeface="Cambria" panose="02040503050406030204" pitchFamily="18" charset="0"/>
              </a:rPr>
              <a:t> </a:t>
            </a:r>
          </a:p>
          <a:p>
            <a:pPr marL="0" indent="0">
              <a:lnSpc>
                <a:spcPct val="160000"/>
              </a:lnSpc>
              <a:spcBef>
                <a:spcPts val="1219"/>
              </a:spcBef>
              <a:buNone/>
            </a:pPr>
            <a:r>
              <a:rPr lang="da-DK" sz="1138" b="1" spc="244" dirty="0">
                <a:solidFill>
                  <a:srgbClr val="677747"/>
                </a:solidFill>
                <a:ea typeface="Cambria" panose="02040503050406030204" pitchFamily="18" charset="0"/>
                <a:cs typeface="Arial" panose="020B0604020202020204" pitchFamily="34" charset="0"/>
              </a:rPr>
              <a:t>AKTION – </a:t>
            </a:r>
            <a:r>
              <a:rPr lang="da-DK" sz="1138" b="1" spc="244" dirty="0">
                <a:solidFill>
                  <a:srgbClr val="677747"/>
                </a:solidFill>
                <a:ea typeface="Cambria" panose="02040503050406030204" pitchFamily="18" charset="0"/>
              </a:rPr>
              <a:t>TRIVSEL I UDSKOLINGEN</a:t>
            </a:r>
            <a:r>
              <a:rPr lang="da-DK" sz="1138" spc="244" dirty="0">
                <a:solidFill>
                  <a:srgbClr val="677747"/>
                </a:solidFill>
                <a:ea typeface="Cambria" panose="02040503050406030204" pitchFamily="18" charset="0"/>
              </a:rPr>
              <a:t> </a:t>
            </a:r>
            <a:r>
              <a:rPr lang="da-DK" sz="975" i="1" dirty="0" err="1">
                <a:solidFill>
                  <a:srgbClr val="534B26"/>
                </a:solidFill>
                <a:ea typeface="Cambria" panose="02040503050406030204" pitchFamily="18" charset="0"/>
              </a:rPr>
              <a:t>AKTion</a:t>
            </a:r>
            <a:r>
              <a:rPr lang="da-DK" sz="975" i="1" dirty="0">
                <a:solidFill>
                  <a:srgbClr val="534B26"/>
                </a:solidFill>
                <a:ea typeface="Cambria" panose="02040503050406030204" pitchFamily="18" charset="0"/>
              </a:rPr>
              <a:t> - Trivsel i udskolingen</a:t>
            </a:r>
            <a:r>
              <a:rPr lang="da-DK" sz="975" dirty="0">
                <a:solidFill>
                  <a:srgbClr val="534B26"/>
                </a:solidFill>
                <a:ea typeface="Cambria" panose="02040503050406030204" pitchFamily="18" charset="0"/>
              </a:rPr>
              <a:t> er et værktøj til arbejdet med elevernes alsidige udvikling, hvor der sættes fokus på sociale, sproglige, emotionelle og kreative kompetencer. Materialet består af dilemma- og spørgsmålskort samt aktiviteter, der giver eleverne mulighed for at åbne sig, samt dele tanker og følelser i klassens fællesskab. </a:t>
            </a:r>
            <a:r>
              <a:rPr lang="da-DK" sz="975" dirty="0" err="1">
                <a:solidFill>
                  <a:srgbClr val="534B26"/>
                </a:solidFill>
                <a:ea typeface="Cambria" panose="02040503050406030204" pitchFamily="18" charset="0"/>
              </a:rPr>
              <a:t>AKTion</a:t>
            </a:r>
            <a:r>
              <a:rPr lang="da-DK" sz="975" dirty="0">
                <a:solidFill>
                  <a:srgbClr val="534B26"/>
                </a:solidFill>
                <a:ea typeface="Cambria" panose="02040503050406030204" pitchFamily="18" charset="0"/>
              </a:rPr>
              <a:t> sætter scenen for dialogen i klassen om det, der fylder, når man står midt mellem barne- og voksenlivet. </a:t>
            </a:r>
            <a:r>
              <a:rPr lang="da-DK" sz="975" u="sng" dirty="0">
                <a:solidFill>
                  <a:srgbClr val="534B26"/>
                </a:solidFill>
                <a:ea typeface="Cambria" panose="02040503050406030204" pitchFamily="18" charset="0"/>
                <a:hlinkClick r:id="rId5"/>
              </a:rPr>
              <a:t>Materialerne findes hos </a:t>
            </a:r>
            <a:r>
              <a:rPr lang="da-DK" sz="975" u="sng" dirty="0" err="1">
                <a:solidFill>
                  <a:srgbClr val="534B26"/>
                </a:solidFill>
                <a:ea typeface="Cambria" panose="02040503050406030204" pitchFamily="18" charset="0"/>
                <a:hlinkClick r:id="rId5"/>
              </a:rPr>
              <a:t>Dafolo</a:t>
            </a:r>
            <a:r>
              <a:rPr lang="da-DK" sz="975" u="sng" dirty="0">
                <a:solidFill>
                  <a:srgbClr val="534B26"/>
                </a:solidFill>
                <a:ea typeface="Cambria" panose="02040503050406030204" pitchFamily="18" charset="0"/>
                <a:hlinkClick r:id="rId5"/>
              </a:rPr>
              <a:t>:</a:t>
            </a:r>
            <a:r>
              <a:rPr lang="da-DK" sz="975" dirty="0">
                <a:solidFill>
                  <a:srgbClr val="534B26"/>
                </a:solidFill>
                <a:ea typeface="Cambria" panose="02040503050406030204" pitchFamily="18" charset="0"/>
              </a:rPr>
              <a:t> </a:t>
            </a:r>
          </a:p>
          <a:p>
            <a:pPr marL="0" indent="0">
              <a:lnSpc>
                <a:spcPct val="160000"/>
              </a:lnSpc>
              <a:spcBef>
                <a:spcPts val="1219"/>
              </a:spcBef>
              <a:spcAft>
                <a:spcPts val="1219"/>
              </a:spcAft>
              <a:buNone/>
            </a:pPr>
            <a:r>
              <a:rPr lang="da-DK" sz="1138" b="1" spc="244" dirty="0">
                <a:solidFill>
                  <a:srgbClr val="677747"/>
                </a:solidFill>
                <a:ea typeface="Cambria" panose="02040503050406030204" pitchFamily="18" charset="0"/>
              </a:rPr>
              <a:t>DIGITAL GENIAL </a:t>
            </a:r>
            <a:r>
              <a:rPr lang="da-DK" sz="975" dirty="0">
                <a:solidFill>
                  <a:srgbClr val="534B26"/>
                </a:solidFill>
                <a:ea typeface="Cambria" panose="02040503050406030204" pitchFamily="18" charset="0"/>
              </a:rPr>
              <a:t>er et aktivitetsbaseret online materiale, der understøtter og styrker dialogen mellem hjem og skole, i forhold til den digitale trivsel og klassekultur i indskoling og mellemtrin. Materialet består af aktiviteter, der er bygget op om film med interviews af eksperter. </a:t>
            </a:r>
            <a:r>
              <a:rPr lang="da-DK" sz="975" dirty="0" err="1">
                <a:solidFill>
                  <a:srgbClr val="534B26"/>
                </a:solidFill>
                <a:ea typeface="Cambria" panose="02040503050406030204" pitchFamily="18" charset="0"/>
              </a:rPr>
              <a:t>Dissa</a:t>
            </a:r>
            <a:r>
              <a:rPr lang="da-DK" sz="975" dirty="0">
                <a:solidFill>
                  <a:srgbClr val="534B26"/>
                </a:solidFill>
                <a:ea typeface="Cambria" panose="02040503050406030204" pitchFamily="18" charset="0"/>
              </a:rPr>
              <a:t> kan bruges som oplæg til debat, dilemmaer til drøftelse og refleksion samt aktive øvelser, hvor forældrene skal forholde sig til egne og deres børns digitale vaner og brug. Der er både aktiviteter til forældremødet uden- og med børn. </a:t>
            </a:r>
            <a:r>
              <a:rPr lang="da-DK" sz="975" u="sng" dirty="0">
                <a:solidFill>
                  <a:srgbClr val="534B26"/>
                </a:solidFill>
                <a:ea typeface="Cambria" panose="02040503050406030204" pitchFamily="18" charset="0"/>
                <a:hlinkClick r:id="rId6"/>
              </a:rPr>
              <a:t>Du finder materialerne hos Medierådet: </a:t>
            </a:r>
            <a:endParaRPr lang="da-DK" sz="975" dirty="0">
              <a:solidFill>
                <a:srgbClr val="534B26"/>
              </a:solidFill>
              <a:ea typeface="Cambria" panose="02040503050406030204" pitchFamily="18" charset="0"/>
            </a:endParaRPr>
          </a:p>
          <a:p>
            <a:pPr marL="0" indent="0">
              <a:lnSpc>
                <a:spcPct val="160000"/>
              </a:lnSpc>
              <a:buNone/>
            </a:pPr>
            <a:endParaRPr lang="da-DK" sz="894" dirty="0">
              <a:solidFill>
                <a:srgbClr val="534B26"/>
              </a:solidFill>
            </a:endParaRPr>
          </a:p>
        </p:txBody>
      </p:sp>
      <p:pic>
        <p:nvPicPr>
          <p:cNvPr id="4" name="Billede 3"/>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375432" y="8966362"/>
            <a:ext cx="839635" cy="832535"/>
          </a:xfrm>
          <a:prstGeom prst="rect">
            <a:avLst/>
          </a:prstGeom>
        </p:spPr>
      </p:pic>
    </p:spTree>
    <p:extLst>
      <p:ext uri="{BB962C8B-B14F-4D97-AF65-F5344CB8AC3E}">
        <p14:creationId xmlns:p14="http://schemas.microsoft.com/office/powerpoint/2010/main" val="3296775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1026022" y="527409"/>
            <a:ext cx="4805958" cy="8394875"/>
          </a:xfrm>
        </p:spPr>
        <p:txBody>
          <a:bodyPr numCol="2" anchor="b">
            <a:normAutofit lnSpcReduction="10000"/>
          </a:bodyPr>
          <a:lstStyle/>
          <a:p>
            <a:pPr marL="0" indent="0">
              <a:lnSpc>
                <a:spcPct val="160000"/>
              </a:lnSpc>
              <a:buNone/>
            </a:pPr>
            <a:r>
              <a:rPr lang="da-DK" sz="1138" b="1" spc="244" dirty="0">
                <a:solidFill>
                  <a:srgbClr val="677747"/>
                </a:solidFill>
                <a:ea typeface="Cambria" panose="02040503050406030204" pitchFamily="18" charset="0"/>
                <a:cs typeface="Helvetica" panose="020B0604020202020204" pitchFamily="34" charset="0"/>
              </a:rPr>
              <a:t>WIFIVE</a:t>
            </a:r>
            <a:r>
              <a:rPr lang="da-DK" sz="894" dirty="0">
                <a:solidFill>
                  <a:srgbClr val="000000"/>
                </a:solidFill>
                <a:ea typeface="Cambria" panose="02040503050406030204" pitchFamily="18" charset="0"/>
                <a:cs typeface="Helvetica" panose="020B0604020202020204" pitchFamily="34" charset="0"/>
              </a:rPr>
              <a:t> </a:t>
            </a:r>
          </a:p>
          <a:p>
            <a:pPr marL="0" indent="0">
              <a:lnSpc>
                <a:spcPct val="160000"/>
              </a:lnSpc>
              <a:buNone/>
            </a:pPr>
            <a:r>
              <a:rPr lang="da-DK" sz="975" dirty="0">
                <a:solidFill>
                  <a:srgbClr val="534B26"/>
                </a:solidFill>
                <a:ea typeface="Cambria" panose="02040503050406030204" pitchFamily="18" charset="0"/>
                <a:cs typeface="Helvetica" panose="020B0604020202020204" pitchFamily="34" charset="0"/>
              </a:rPr>
              <a:t>Er et undervisningsmateriale der er udviklet til elever på mellemtrinnet. Det essentielle for materialet er, at eleverne – og ikke de voksne – skal være de centrale aktører i udviklingen af et fælles kodeks for positiv adfærd på de sociale medier og andre digitale kommunikationskanaler. Materialet består af 4 moduler, hvor hvert modul har en varighed på 2 lektioner. </a:t>
            </a:r>
          </a:p>
          <a:p>
            <a:pPr marL="0" indent="0">
              <a:lnSpc>
                <a:spcPct val="160000"/>
              </a:lnSpc>
              <a:buNone/>
            </a:pPr>
            <a:r>
              <a:rPr lang="da-DK" sz="1138" b="1" spc="244" dirty="0">
                <a:solidFill>
                  <a:srgbClr val="677747"/>
                </a:solidFill>
                <a:ea typeface="Cambria" panose="02040503050406030204" pitchFamily="18" charset="0"/>
                <a:cs typeface="+mj-cs"/>
              </a:rPr>
              <a:t>SOCIAL PEJLING </a:t>
            </a:r>
            <a:r>
              <a:rPr lang="da-DK" sz="975" dirty="0">
                <a:solidFill>
                  <a:srgbClr val="534B26"/>
                </a:solidFill>
                <a:ea typeface="Cambria" panose="02040503050406030204" pitchFamily="18" charset="0"/>
                <a:cs typeface="+mj-cs"/>
              </a:rPr>
              <a:t>er et undervisningsforløb, som tilbydes af SSP. Social pejling er et begreb, som handler om ubevidst gruppepres. Vi er sociale væsner, og bliver derfor påvirket af, hvad vi tror, andre mennesker i vores omgivelser mener og gør. Forløbet er baseret på en forskningsbaseret metode, hvor der arbejdes med elevernes overdrevne forestillinger om hinanden. Forløbet henvender sig som udgangspunkt til 6. klasse, og har fokus på temaer som trivsel, fællesskaber, mobning, rygning, </a:t>
            </a:r>
            <a:r>
              <a:rPr lang="da-DK" sz="975" dirty="0" err="1">
                <a:solidFill>
                  <a:srgbClr val="534B26"/>
                </a:solidFill>
                <a:ea typeface="Cambria" panose="02040503050406030204" pitchFamily="18" charset="0"/>
                <a:cs typeface="+mj-cs"/>
              </a:rPr>
              <a:t>fake</a:t>
            </a:r>
            <a:r>
              <a:rPr lang="da-DK" sz="975" dirty="0">
                <a:solidFill>
                  <a:srgbClr val="534B26"/>
                </a:solidFill>
                <a:ea typeface="Cambria" panose="02040503050406030204" pitchFamily="18" charset="0"/>
                <a:cs typeface="+mj-cs"/>
              </a:rPr>
              <a:t> </a:t>
            </a:r>
            <a:r>
              <a:rPr lang="da-DK" sz="975" dirty="0" err="1">
                <a:solidFill>
                  <a:srgbClr val="534B26"/>
                </a:solidFill>
                <a:ea typeface="Cambria" panose="02040503050406030204" pitchFamily="18" charset="0"/>
                <a:cs typeface="+mj-cs"/>
              </a:rPr>
              <a:t>news</a:t>
            </a:r>
            <a:r>
              <a:rPr lang="da-DK" sz="975" dirty="0">
                <a:solidFill>
                  <a:srgbClr val="534B26"/>
                </a:solidFill>
                <a:ea typeface="Cambria" panose="02040503050406030204" pitchFamily="18" charset="0"/>
                <a:cs typeface="+mj-cs"/>
              </a:rPr>
              <a:t> mm. Forløbet består af 4-5 lektioner samt et forældremøde, hvor bl.a. resultaterne af undervisningen  fremlægges. Kontakt SSP-konsulent Melanie Brøndal Nielsen på meln@gentofte.dk eller tlf. 92434142</a:t>
            </a:r>
            <a:br>
              <a:rPr lang="da-DK" sz="975" dirty="0">
                <a:solidFill>
                  <a:srgbClr val="534B26"/>
                </a:solidFill>
                <a:ea typeface="Cambria" panose="02040503050406030204" pitchFamily="18" charset="0"/>
                <a:cs typeface="+mj-cs"/>
              </a:rPr>
            </a:br>
            <a:endParaRPr lang="da-DK" sz="975" dirty="0">
              <a:solidFill>
                <a:srgbClr val="534B26"/>
              </a:solidFill>
              <a:ea typeface="Cambria" panose="02040503050406030204" pitchFamily="18" charset="0"/>
              <a:cs typeface="+mj-cs"/>
            </a:endParaRPr>
          </a:p>
          <a:p>
            <a:pPr marL="0" indent="0">
              <a:lnSpc>
                <a:spcPct val="160000"/>
              </a:lnSpc>
              <a:buNone/>
            </a:pPr>
            <a:r>
              <a:rPr lang="da-DK" sz="1138" b="1" spc="244" dirty="0">
                <a:solidFill>
                  <a:srgbClr val="677747"/>
                </a:solidFill>
                <a:ea typeface="Cambria" panose="02040503050406030204" pitchFamily="18" charset="0"/>
                <a:cs typeface="Arial" panose="020B0604020202020204" pitchFamily="34" charset="0"/>
              </a:rPr>
              <a:t>NETTES VILDE VEJE</a:t>
            </a:r>
            <a:r>
              <a:rPr lang="da-DK" sz="1138" b="1" spc="244" dirty="0">
                <a:solidFill>
                  <a:srgbClr val="677747"/>
                </a:solidFill>
                <a:ea typeface="Cambria" panose="02040503050406030204" pitchFamily="18" charset="0"/>
                <a:cs typeface="+mj-cs"/>
              </a:rPr>
              <a:t> </a:t>
            </a:r>
            <a:r>
              <a:rPr lang="da-DK" sz="975" dirty="0">
                <a:solidFill>
                  <a:srgbClr val="534B26"/>
                </a:solidFill>
                <a:ea typeface="Cambria" panose="02040503050406030204" pitchFamily="18" charset="0"/>
                <a:cs typeface="Cambria" panose="02040503050406030204" pitchFamily="18" charset="0"/>
              </a:rPr>
              <a:t>er magasin udarbejdet af; Medierådet for Børn og Unge, Nationalt center for forebyggelse af ekstremisme samt Politiets efterretningstjeneste, og er deres bidrag til debatten om, hvordan vi ruster børn og unge til at blive mere modstandsdygtige over for </a:t>
            </a:r>
          </a:p>
          <a:p>
            <a:pPr marL="0" indent="0">
              <a:lnSpc>
                <a:spcPct val="160000"/>
              </a:lnSpc>
              <a:buNone/>
            </a:pPr>
            <a:r>
              <a:rPr lang="da-DK" sz="975" dirty="0" smtClean="0">
                <a:solidFill>
                  <a:srgbClr val="534B26"/>
                </a:solidFill>
                <a:ea typeface="Cambria" panose="02040503050406030204" pitchFamily="18" charset="0"/>
                <a:cs typeface="Cambria" panose="02040503050406030204" pitchFamily="18" charset="0"/>
              </a:rPr>
              <a:t>nettets </a:t>
            </a:r>
            <a:r>
              <a:rPr lang="da-DK" sz="975" dirty="0">
                <a:solidFill>
                  <a:srgbClr val="534B26"/>
                </a:solidFill>
                <a:ea typeface="Cambria" panose="02040503050406030204" pitchFamily="18" charset="0"/>
                <a:cs typeface="Cambria" panose="02040503050406030204" pitchFamily="18" charset="0"/>
              </a:rPr>
              <a:t>vilde veje. Magasinet indeholder fem temaer om blandt andet sårbare unge og nogle af nettets mere mørke sider –  som børn og deres voksne kan være opmærksomme på. </a:t>
            </a:r>
            <a:r>
              <a:rPr lang="da-DK" sz="975" u="sng" dirty="0">
                <a:solidFill>
                  <a:srgbClr val="534B26"/>
                </a:solidFill>
                <a:ea typeface="Cambria" panose="02040503050406030204" pitchFamily="18" charset="0"/>
                <a:cs typeface="Cambria" panose="02040503050406030204" pitchFamily="18" charset="0"/>
                <a:hlinkClick r:id="rId2"/>
              </a:rPr>
              <a:t>Link til Medierådet hvor materialerne kan hentes:</a:t>
            </a:r>
            <a:r>
              <a:rPr lang="da-DK" sz="975" dirty="0">
                <a:solidFill>
                  <a:srgbClr val="534B26"/>
                </a:solidFill>
                <a:ea typeface="Cambria" panose="02040503050406030204" pitchFamily="18" charset="0"/>
                <a:cs typeface="+mj-cs"/>
              </a:rPr>
              <a:t/>
            </a:r>
            <a:br>
              <a:rPr lang="da-DK" sz="975" dirty="0">
                <a:solidFill>
                  <a:srgbClr val="534B26"/>
                </a:solidFill>
                <a:ea typeface="Cambria" panose="02040503050406030204" pitchFamily="18" charset="0"/>
                <a:cs typeface="+mj-cs"/>
              </a:rPr>
            </a:br>
            <a:endParaRPr lang="da-DK" sz="975" dirty="0">
              <a:solidFill>
                <a:srgbClr val="534B26"/>
              </a:solidFill>
              <a:ea typeface="Cambria" panose="02040503050406030204" pitchFamily="18" charset="0"/>
              <a:cs typeface="+mj-cs"/>
            </a:endParaRPr>
          </a:p>
          <a:p>
            <a:pPr marL="0" indent="0">
              <a:lnSpc>
                <a:spcPct val="160000"/>
              </a:lnSpc>
              <a:buNone/>
            </a:pPr>
            <a:r>
              <a:rPr lang="da-DK" sz="1138" b="1" spc="488" dirty="0">
                <a:solidFill>
                  <a:srgbClr val="677747"/>
                </a:solidFill>
                <a:ea typeface="Cambria" panose="02040503050406030204" pitchFamily="18" charset="0"/>
                <a:cs typeface="Times New Roman" panose="02020603050405020304" pitchFamily="18" charset="0"/>
              </a:rPr>
              <a:t>FLIRT &amp; NORMER</a:t>
            </a:r>
            <a:r>
              <a:rPr lang="da-DK" sz="1138" spc="488" dirty="0">
                <a:solidFill>
                  <a:srgbClr val="677747"/>
                </a:solidFill>
                <a:ea typeface="Cambria" panose="02040503050406030204" pitchFamily="18" charset="0"/>
                <a:cs typeface="Times New Roman" panose="02020603050405020304" pitchFamily="18" charset="0"/>
              </a:rPr>
              <a:t> </a:t>
            </a:r>
            <a:r>
              <a:rPr lang="da-DK" sz="975" dirty="0">
                <a:solidFill>
                  <a:srgbClr val="534B26"/>
                </a:solidFill>
                <a:ea typeface="Cambria" panose="02040503050406030204" pitchFamily="18" charset="0"/>
                <a:cs typeface="Times New Roman" panose="02020603050405020304" pitchFamily="18" charset="0"/>
              </a:rPr>
              <a:t>udgivet af DKR og Sex &amp; samfund. Materialet er udviklet til 9. klasse og er baseret på fælles mål for sundheds- og seksualundervisning og familiekundskab. Gennem materialet fremmes elevernes forståelse for, hvilken betydning livsstil og levevilkår har for sundhed og trivsel, samt af samspillet mellem sundhed, seksualitet og familieliv. Eleverne vil gennem materialet beskæftige sig med egne og andres erfaringer, og medvirke til udvikling af fx selvtillid og identitet. Således vil den enkelte </a:t>
            </a:r>
            <a:r>
              <a:rPr lang="da-DK" sz="975" dirty="0">
                <a:solidFill>
                  <a:srgbClr val="534B26"/>
                </a:solidFill>
                <a:ea typeface="Cambria" panose="02040503050406030204" pitchFamily="18" charset="0"/>
              </a:rPr>
              <a:t>i samspil med andre, opnå en erkendelse, af egne og andres sundhed, grænser og rettigheder. </a:t>
            </a:r>
            <a:r>
              <a:rPr lang="da-DK" sz="975" u="sng" dirty="0">
                <a:solidFill>
                  <a:srgbClr val="534B26"/>
                </a:solidFill>
                <a:ea typeface="Cambria" panose="02040503050406030204" pitchFamily="18" charset="0"/>
                <a:hlinkClick r:id="rId3"/>
              </a:rPr>
              <a:t>Undervisningsportalen findes her: </a:t>
            </a:r>
            <a:endParaRPr lang="da-DK" sz="975" dirty="0">
              <a:solidFill>
                <a:srgbClr val="534B26"/>
              </a:solidFill>
              <a:ea typeface="Cambria" panose="02040503050406030204" pitchFamily="18" charset="0"/>
            </a:endParaRPr>
          </a:p>
          <a:p>
            <a:pPr marL="0" indent="0">
              <a:lnSpc>
                <a:spcPct val="160000"/>
              </a:lnSpc>
              <a:spcBef>
                <a:spcPts val="1219"/>
              </a:spcBef>
              <a:spcAft>
                <a:spcPts val="1219"/>
              </a:spcAft>
              <a:buNone/>
            </a:pPr>
            <a:r>
              <a:rPr lang="da-DK" sz="1138" b="1" spc="244" dirty="0">
                <a:solidFill>
                  <a:srgbClr val="677747"/>
                </a:solidFill>
                <a:ea typeface="Cambria" panose="02040503050406030204" pitchFamily="18" charset="0"/>
              </a:rPr>
              <a:t>DIGITAL DANNELSE.DK </a:t>
            </a:r>
            <a:r>
              <a:rPr lang="da-DK" sz="975" dirty="0">
                <a:solidFill>
                  <a:srgbClr val="534B26"/>
                </a:solidFill>
                <a:ea typeface="Cambria" panose="02040503050406030204" pitchFamily="18" charset="0"/>
                <a:cs typeface="Helvetica" panose="020B0604020202020204" pitchFamily="34" charset="0"/>
              </a:rPr>
              <a:t>er et initiativ fra en række organisationer, som arbejder med børn og unge. Initiativet består bl.a. af en PDF med værktøjer og inspiration til at involvere ledere, lærere, pædagoger, elever og forældre i arbejdet med at forbedre den digitale kultur og trivsel. </a:t>
            </a:r>
            <a:r>
              <a:rPr lang="da-DK" sz="975" dirty="0">
                <a:solidFill>
                  <a:srgbClr val="534B26"/>
                </a:solidFill>
                <a:ea typeface="Cambria" panose="02040503050406030204" pitchFamily="18" charset="0"/>
                <a:cs typeface="Helvetica" panose="020B0604020202020204" pitchFamily="34" charset="0"/>
                <a:hlinkClick r:id="rId4"/>
              </a:rPr>
              <a:t>Dialogmaterialet til digital dannelse findes her:</a:t>
            </a:r>
            <a:r>
              <a:rPr lang="da-DK" sz="975" dirty="0">
                <a:solidFill>
                  <a:srgbClr val="534B26"/>
                </a:solidFill>
                <a:ea typeface="Cambria" panose="02040503050406030204" pitchFamily="18" charset="0"/>
                <a:cs typeface="Helvetica" panose="020B0604020202020204" pitchFamily="34" charset="0"/>
              </a:rPr>
              <a:t> </a:t>
            </a:r>
            <a:endParaRPr lang="da-DK" sz="975" dirty="0">
              <a:solidFill>
                <a:srgbClr val="534B26"/>
              </a:solidFill>
              <a:ea typeface="Cambria" panose="02040503050406030204" pitchFamily="18" charset="0"/>
            </a:endParaRPr>
          </a:p>
          <a:p>
            <a:pPr marL="0" indent="0">
              <a:lnSpc>
                <a:spcPct val="160000"/>
              </a:lnSpc>
              <a:spcBef>
                <a:spcPts val="1219"/>
              </a:spcBef>
              <a:spcAft>
                <a:spcPts val="1219"/>
              </a:spcAft>
              <a:buNone/>
            </a:pPr>
            <a:endParaRPr lang="da-DK" sz="894"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851860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1031694" y="692749"/>
            <a:ext cx="4800289" cy="8521410"/>
          </a:xfrm>
        </p:spPr>
        <p:txBody>
          <a:bodyPr numCol="2">
            <a:normAutofit fontScale="25000" lnSpcReduction="20000"/>
          </a:bodyPr>
          <a:lstStyle/>
          <a:p>
            <a:pPr marL="0" indent="0">
              <a:lnSpc>
                <a:spcPct val="170000"/>
              </a:lnSpc>
              <a:buNone/>
            </a:pPr>
            <a:r>
              <a:rPr lang="da-DK" sz="5600" b="1" spc="244" dirty="0">
                <a:solidFill>
                  <a:srgbClr val="677747"/>
                </a:solidFill>
                <a:ea typeface="Cambria" panose="02040503050406030204" pitchFamily="18" charset="0"/>
              </a:rPr>
              <a:t>MATERIALER FORTSAT</a:t>
            </a:r>
          </a:p>
          <a:p>
            <a:pPr marL="0" indent="0">
              <a:lnSpc>
                <a:spcPct val="150000"/>
              </a:lnSpc>
              <a:buNone/>
            </a:pPr>
            <a:endParaRPr lang="da-DK" sz="4550" b="1" spc="244" dirty="0">
              <a:solidFill>
                <a:srgbClr val="677747"/>
              </a:solidFill>
            </a:endParaRPr>
          </a:p>
          <a:p>
            <a:pPr marL="0" indent="0">
              <a:lnSpc>
                <a:spcPct val="150000"/>
              </a:lnSpc>
              <a:buNone/>
            </a:pPr>
            <a:r>
              <a:rPr lang="da-DK" sz="4550" b="1" spc="244" dirty="0">
                <a:solidFill>
                  <a:srgbClr val="677747"/>
                </a:solidFill>
              </a:rPr>
              <a:t>ALLE DE ANDRE GØR DET </a:t>
            </a:r>
          </a:p>
          <a:p>
            <a:pPr marL="0" indent="0">
              <a:lnSpc>
                <a:spcPct val="150000"/>
              </a:lnSpc>
              <a:buNone/>
            </a:pPr>
            <a:r>
              <a:rPr lang="da-DK" sz="3900" dirty="0">
                <a:solidFill>
                  <a:srgbClr val="534B26"/>
                </a:solidFill>
              </a:rPr>
              <a:t>er et materiale til undervisere, der arbejder med at forebygge børn og unges overdrevne forestillinger om hvor meget andre børn og unge må, hvad de har prøvet, hvor meget de drikker eller ryger. Materialet er udarbejdet af Det Kriminalpræventive Råd, og indeholder bl.a.  forslag til en temadag, hvor eleverne arbejder med deres forestillinger om andres adfærd. </a:t>
            </a:r>
            <a:r>
              <a:rPr lang="da-DK" sz="3900" dirty="0">
                <a:solidFill>
                  <a:srgbClr val="534B26"/>
                </a:solidFill>
                <a:hlinkClick r:id="rId2"/>
              </a:rPr>
              <a:t>Det kriminalpræventive </a:t>
            </a:r>
            <a:r>
              <a:rPr lang="da-DK" sz="3900" dirty="0" err="1">
                <a:solidFill>
                  <a:srgbClr val="534B26"/>
                </a:solidFill>
                <a:hlinkClick r:id="rId2"/>
              </a:rPr>
              <a:t>Råd's</a:t>
            </a:r>
            <a:r>
              <a:rPr lang="da-DK" sz="3900" dirty="0">
                <a:solidFill>
                  <a:srgbClr val="534B26"/>
                </a:solidFill>
                <a:hlinkClick r:id="rId2"/>
              </a:rPr>
              <a:t> materialer findes her: </a:t>
            </a:r>
            <a:r>
              <a:rPr lang="da-DK" sz="3900" dirty="0">
                <a:solidFill>
                  <a:srgbClr val="534B26"/>
                </a:solidFill>
              </a:rPr>
              <a:t> </a:t>
            </a:r>
          </a:p>
          <a:p>
            <a:pPr marL="0" indent="0">
              <a:buNone/>
            </a:pPr>
            <a:endParaRPr lang="da-DK" sz="3900" spc="244" dirty="0">
              <a:solidFill>
                <a:srgbClr val="534B26"/>
              </a:solidFill>
            </a:endParaRPr>
          </a:p>
          <a:p>
            <a:pPr marL="0" indent="0">
              <a:lnSpc>
                <a:spcPct val="150000"/>
              </a:lnSpc>
              <a:buNone/>
            </a:pPr>
            <a:r>
              <a:rPr lang="da-DK" sz="4550" b="1" spc="244" dirty="0">
                <a:solidFill>
                  <a:srgbClr val="677747"/>
                </a:solidFill>
              </a:rPr>
              <a:t>GOD KLASSEKULTUR </a:t>
            </a:r>
            <a:r>
              <a:rPr lang="da-DK" sz="3900" dirty="0">
                <a:solidFill>
                  <a:srgbClr val="534B26"/>
                </a:solidFill>
              </a:rPr>
              <a:t>Kulturen i en klasse er noget, der skal etableres og arbejdes aktivt med. Manglende motivation, gejst, forberedelse og fokus på opgaven – kombineret med lav koncentration og ringe lyst til at lære – går hånd i hånd med en dårlig læringskultur. </a:t>
            </a:r>
          </a:p>
          <a:p>
            <a:pPr marL="0" indent="0">
              <a:lnSpc>
                <a:spcPct val="150000"/>
              </a:lnSpc>
              <a:buNone/>
            </a:pPr>
            <a:r>
              <a:rPr lang="da-DK" sz="3900" dirty="0">
                <a:solidFill>
                  <a:srgbClr val="534B26"/>
                </a:solidFill>
              </a:rPr>
              <a:t>Det man foretager sig i klassen, påvirker de andre, og det fællesskabet gør, har betydning for den enkelte. Derfor handler det om at stå sammen med de andre i klassen og spille hinanden gode – fuldstændig som en skuespillertrup på et teater. Bogen er en praktisk håndbog såvel som et opslagsværk. Kan bestilles: </a:t>
            </a:r>
            <a:r>
              <a:rPr lang="da-DK" sz="3900" dirty="0">
                <a:solidFill>
                  <a:srgbClr val="534B26"/>
                </a:solidFill>
                <a:hlinkClick r:id="rId3"/>
              </a:rPr>
              <a:t>Bogen findes hos Frydenlund: </a:t>
            </a:r>
            <a:endParaRPr lang="da-DK" sz="3900" dirty="0">
              <a:solidFill>
                <a:srgbClr val="534B26"/>
              </a:solidFill>
            </a:endParaRPr>
          </a:p>
          <a:p>
            <a:pPr marL="0" indent="0">
              <a:lnSpc>
                <a:spcPct val="150000"/>
              </a:lnSpc>
              <a:buNone/>
            </a:pPr>
            <a:endParaRPr lang="da-DK" sz="3900" b="1" dirty="0">
              <a:solidFill>
                <a:srgbClr val="677747"/>
              </a:solidFill>
              <a:ea typeface="Cambria" panose="02040503050406030204" pitchFamily="18" charset="0"/>
              <a:cs typeface="Arial" panose="020B0604020202020204" pitchFamily="34" charset="0"/>
            </a:endParaRPr>
          </a:p>
          <a:p>
            <a:pPr marL="0" indent="0">
              <a:lnSpc>
                <a:spcPct val="150000"/>
              </a:lnSpc>
              <a:buNone/>
            </a:pPr>
            <a:r>
              <a:rPr lang="da-DK" sz="4550" b="1" spc="488" dirty="0">
                <a:solidFill>
                  <a:srgbClr val="677747"/>
                </a:solidFill>
                <a:ea typeface="Times New Roman" panose="02020603050405020304" pitchFamily="18" charset="0"/>
              </a:rPr>
              <a:t>SUPPLERENDE MATERIALER</a:t>
            </a:r>
            <a:endParaRPr lang="da-DK" sz="4550" spc="488" dirty="0">
              <a:solidFill>
                <a:srgbClr val="677747"/>
              </a:solidFill>
              <a:ea typeface="Times New Roman" panose="02020603050405020304" pitchFamily="18" charset="0"/>
            </a:endParaRPr>
          </a:p>
          <a:p>
            <a:pPr marL="17542" marR="149106" indent="0">
              <a:lnSpc>
                <a:spcPct val="170000"/>
              </a:lnSpc>
              <a:spcBef>
                <a:spcPts val="353"/>
              </a:spcBef>
              <a:buNone/>
            </a:pPr>
            <a:r>
              <a:rPr lang="da-DK" sz="3900" dirty="0">
                <a:solidFill>
                  <a:srgbClr val="534B26"/>
                </a:solidFill>
                <a:ea typeface="Times New Roman" panose="02020603050405020304" pitchFamily="18" charset="0"/>
              </a:rPr>
              <a:t>Der</a:t>
            </a:r>
            <a:r>
              <a:rPr lang="da-DK" sz="3900" spc="85"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lig</a:t>
            </a:r>
            <a:r>
              <a:rPr lang="da-DK" sz="3900" spc="-8" dirty="0">
                <a:solidFill>
                  <a:srgbClr val="534B26"/>
                </a:solidFill>
                <a:ea typeface="Times New Roman" panose="02020603050405020304" pitchFamily="18" charset="0"/>
              </a:rPr>
              <a:t>g</a:t>
            </a:r>
            <a:r>
              <a:rPr lang="da-DK" sz="3900" dirty="0">
                <a:solidFill>
                  <a:srgbClr val="534B26"/>
                </a:solidFill>
                <a:ea typeface="Times New Roman" panose="02020603050405020304" pitchFamily="18" charset="0"/>
              </a:rPr>
              <a:t>er endvide</a:t>
            </a:r>
            <a:r>
              <a:rPr lang="da-DK" sz="3900" spc="-12"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e</a:t>
            </a:r>
            <a:r>
              <a:rPr lang="da-DK" sz="3900" spc="-41"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en</a:t>
            </a:r>
            <a:r>
              <a:rPr lang="da-DK" sz="3900" spc="142"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lang</a:t>
            </a:r>
            <a:r>
              <a:rPr lang="da-DK" sz="3900" spc="171" dirty="0">
                <a:solidFill>
                  <a:srgbClr val="534B26"/>
                </a:solidFill>
                <a:ea typeface="Times New Roman" panose="02020603050405020304" pitchFamily="18" charset="0"/>
              </a:rPr>
              <a:t> </a:t>
            </a:r>
            <a:r>
              <a:rPr lang="da-DK" sz="3900" spc="-8"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æk</a:t>
            </a:r>
            <a:r>
              <a:rPr lang="da-DK" sz="3900" spc="-20" dirty="0">
                <a:solidFill>
                  <a:srgbClr val="534B26"/>
                </a:solidFill>
                <a:ea typeface="Times New Roman" panose="02020603050405020304" pitchFamily="18" charset="0"/>
              </a:rPr>
              <a:t>k</a:t>
            </a:r>
            <a:r>
              <a:rPr lang="da-DK" sz="3900" dirty="0">
                <a:solidFill>
                  <a:srgbClr val="534B26"/>
                </a:solidFill>
                <a:ea typeface="Times New Roman" panose="02020603050405020304" pitchFamily="18" charset="0"/>
              </a:rPr>
              <a:t>e</a:t>
            </a:r>
            <a:r>
              <a:rPr lang="da-DK" sz="3900" spc="-33"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and</a:t>
            </a:r>
            <a:r>
              <a:rPr lang="da-DK" sz="3900" spc="-12"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e materialer i materialesamlingen,</a:t>
            </a:r>
            <a:r>
              <a:rPr lang="da-DK" sz="3900" spc="-4"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som</a:t>
            </a:r>
            <a:r>
              <a:rPr lang="da-DK" sz="3900" spc="163" dirty="0">
                <a:solidFill>
                  <a:srgbClr val="534B26"/>
                </a:solidFill>
                <a:ea typeface="Times New Roman" panose="02020603050405020304" pitchFamily="18" charset="0"/>
              </a:rPr>
              <a:t> </a:t>
            </a:r>
            <a:r>
              <a:rPr lang="da-DK" sz="3900" spc="-4" dirty="0">
                <a:solidFill>
                  <a:srgbClr val="534B26"/>
                </a:solidFill>
                <a:ea typeface="Times New Roman" panose="02020603050405020304" pitchFamily="18" charset="0"/>
              </a:rPr>
              <a:t>k</a:t>
            </a:r>
            <a:r>
              <a:rPr lang="da-DK" sz="3900" dirty="0">
                <a:solidFill>
                  <a:srgbClr val="534B26"/>
                </a:solidFill>
                <a:ea typeface="Times New Roman" panose="02020603050405020304" pitchFamily="18" charset="0"/>
              </a:rPr>
              <a:t>an</a:t>
            </a:r>
            <a:r>
              <a:rPr lang="da-DK" sz="3900" spc="118"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anvendes i praksis eller som inspi</a:t>
            </a:r>
            <a:r>
              <a:rPr lang="da-DK" sz="3900" spc="-4" dirty="0">
                <a:solidFill>
                  <a:srgbClr val="534B26"/>
                </a:solidFill>
                <a:ea typeface="Times New Roman" panose="02020603050405020304" pitchFamily="18" charset="0"/>
              </a:rPr>
              <a:t>ration</a:t>
            </a:r>
            <a:r>
              <a:rPr lang="da-DK" sz="3900" dirty="0">
                <a:solidFill>
                  <a:srgbClr val="534B26"/>
                </a:solidFill>
                <a:ea typeface="Times New Roman" panose="02020603050405020304" pitchFamily="18" charset="0"/>
              </a:rPr>
              <a:t>.</a:t>
            </a:r>
          </a:p>
          <a:p>
            <a:pPr marL="17542" marR="149106" indent="0">
              <a:lnSpc>
                <a:spcPct val="170000"/>
              </a:lnSpc>
              <a:spcBef>
                <a:spcPts val="353"/>
              </a:spcBef>
              <a:buNone/>
            </a:pPr>
            <a:endParaRPr lang="da-DK" sz="3006" b="1" spc="244" dirty="0">
              <a:solidFill>
                <a:srgbClr val="677747"/>
              </a:solidFill>
              <a:ea typeface="Times New Roman" panose="02020603050405020304" pitchFamily="18" charset="0"/>
            </a:endParaRPr>
          </a:p>
          <a:p>
            <a:pPr marL="17542" marR="149106" indent="0">
              <a:lnSpc>
                <a:spcPct val="170000"/>
              </a:lnSpc>
              <a:spcBef>
                <a:spcPts val="353"/>
              </a:spcBef>
              <a:buNone/>
            </a:pPr>
            <a:endParaRPr lang="da-DK" sz="4550" b="1" spc="244" dirty="0">
              <a:solidFill>
                <a:srgbClr val="677747"/>
              </a:solidFill>
              <a:ea typeface="Times New Roman" panose="02020603050405020304" pitchFamily="18" charset="0"/>
            </a:endParaRPr>
          </a:p>
          <a:p>
            <a:pPr marL="17542" marR="149106" indent="0">
              <a:lnSpc>
                <a:spcPct val="170000"/>
              </a:lnSpc>
              <a:spcBef>
                <a:spcPts val="353"/>
              </a:spcBef>
              <a:buNone/>
            </a:pPr>
            <a:endParaRPr lang="da-DK" sz="4550" b="1" spc="244" dirty="0">
              <a:solidFill>
                <a:srgbClr val="677747"/>
              </a:solidFill>
              <a:ea typeface="Times New Roman" panose="02020603050405020304" pitchFamily="18" charset="0"/>
            </a:endParaRPr>
          </a:p>
          <a:p>
            <a:pPr marL="17542" marR="149106" indent="0">
              <a:lnSpc>
                <a:spcPct val="170000"/>
              </a:lnSpc>
              <a:spcBef>
                <a:spcPts val="353"/>
              </a:spcBef>
              <a:buNone/>
            </a:pPr>
            <a:r>
              <a:rPr lang="da-DK" sz="4550" b="1" spc="244" dirty="0">
                <a:solidFill>
                  <a:srgbClr val="677747"/>
                </a:solidFill>
                <a:ea typeface="Times New Roman" panose="02020603050405020304" pitchFamily="18" charset="0"/>
              </a:rPr>
              <a:t>UDGANGSPUNKT FOR UNDERVISNINGEN </a:t>
            </a:r>
            <a:r>
              <a:rPr lang="da-DK" sz="3900" dirty="0">
                <a:solidFill>
                  <a:srgbClr val="534B26"/>
                </a:solidFill>
                <a:ea typeface="Times New Roman" panose="02020603050405020304" pitchFamily="18" charset="0"/>
              </a:rPr>
              <a:t>vil</a:t>
            </a:r>
            <a:r>
              <a:rPr lang="da-DK" sz="3900" spc="33"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se</a:t>
            </a:r>
            <a:r>
              <a:rPr lang="da-DK" sz="3900" spc="-12" dirty="0">
                <a:solidFill>
                  <a:srgbClr val="534B26"/>
                </a:solidFill>
                <a:ea typeface="Times New Roman" panose="02020603050405020304" pitchFamily="18" charset="0"/>
              </a:rPr>
              <a:t>l</a:t>
            </a:r>
            <a:r>
              <a:rPr lang="da-DK" sz="3900" dirty="0">
                <a:solidFill>
                  <a:srgbClr val="534B26"/>
                </a:solidFill>
                <a:ea typeface="Times New Roman" panose="02020603050405020304" pitchFamily="18" charset="0"/>
              </a:rPr>
              <a:t>v</a:t>
            </a:r>
            <a:r>
              <a:rPr lang="da-DK" sz="3900" spc="-24" dirty="0">
                <a:solidFill>
                  <a:srgbClr val="534B26"/>
                </a:solidFill>
                <a:ea typeface="Times New Roman" panose="02020603050405020304" pitchFamily="18" charset="0"/>
              </a:rPr>
              <a:t>f</a:t>
            </a:r>
            <a:r>
              <a:rPr lang="da-DK" sz="3900" dirty="0">
                <a:solidFill>
                  <a:srgbClr val="534B26"/>
                </a:solidFill>
                <a:ea typeface="Times New Roman" panose="02020603050405020304" pitchFamily="18" charset="0"/>
              </a:rPr>
              <a:t>øl</a:t>
            </a:r>
            <a:r>
              <a:rPr lang="da-DK" sz="3900" spc="-8" dirty="0">
                <a:solidFill>
                  <a:srgbClr val="534B26"/>
                </a:solidFill>
                <a:ea typeface="Times New Roman" panose="02020603050405020304" pitchFamily="18" charset="0"/>
              </a:rPr>
              <a:t>g</a:t>
            </a:r>
            <a:r>
              <a:rPr lang="da-DK" sz="3900" dirty="0">
                <a:solidFill>
                  <a:srgbClr val="534B26"/>
                </a:solidFill>
                <a:ea typeface="Times New Roman" panose="02020603050405020304" pitchFamily="18" charset="0"/>
              </a:rPr>
              <a:t>elig</a:t>
            </a:r>
            <a:r>
              <a:rPr lang="da-DK" sz="3900" spc="-81"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væ</a:t>
            </a:r>
            <a:r>
              <a:rPr lang="da-DK" sz="3900" spc="-12"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e</a:t>
            </a:r>
            <a:r>
              <a:rPr lang="da-DK" sz="3900" spc="24"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afhængig</a:t>
            </a:r>
            <a:r>
              <a:rPr lang="da-DK" sz="3900" spc="-41"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a</a:t>
            </a:r>
            <a:r>
              <a:rPr lang="da-DK" sz="3900" spc="-33" dirty="0">
                <a:solidFill>
                  <a:srgbClr val="534B26"/>
                </a:solidFill>
                <a:ea typeface="Times New Roman" panose="02020603050405020304" pitchFamily="18" charset="0"/>
              </a:rPr>
              <a:t>f</a:t>
            </a:r>
            <a:r>
              <a:rPr lang="da-DK" sz="3900" dirty="0">
                <a:solidFill>
                  <a:srgbClr val="534B26"/>
                </a:solidFill>
                <a:ea typeface="Times New Roman" panose="02020603050405020304" pitchFamily="18" charset="0"/>
              </a:rPr>
              <a:t>,</a:t>
            </a:r>
            <a:r>
              <a:rPr lang="da-DK" sz="3900" spc="45" dirty="0">
                <a:solidFill>
                  <a:srgbClr val="534B26"/>
                </a:solidFill>
                <a:ea typeface="Times New Roman" panose="02020603050405020304" pitchFamily="18" charset="0"/>
              </a:rPr>
              <a:t> </a:t>
            </a:r>
            <a:r>
              <a:rPr lang="da-DK" sz="3900" spc="-8" dirty="0">
                <a:solidFill>
                  <a:srgbClr val="534B26"/>
                </a:solidFill>
                <a:ea typeface="Times New Roman" panose="02020603050405020304" pitchFamily="18" charset="0"/>
              </a:rPr>
              <a:t>h</a:t>
            </a:r>
            <a:r>
              <a:rPr lang="da-DK" sz="3900" dirty="0">
                <a:solidFill>
                  <a:srgbClr val="534B26"/>
                </a:solidFill>
                <a:ea typeface="Times New Roman" panose="02020603050405020304" pitchFamily="18" charset="0"/>
              </a:rPr>
              <a:t>vil</a:t>
            </a:r>
            <a:r>
              <a:rPr lang="da-DK" sz="3900" spc="-16" dirty="0">
                <a:solidFill>
                  <a:srgbClr val="534B26"/>
                </a:solidFill>
                <a:ea typeface="Times New Roman" panose="02020603050405020304" pitchFamily="18" charset="0"/>
              </a:rPr>
              <a:t>k</a:t>
            </a:r>
            <a:r>
              <a:rPr lang="da-DK" sz="3900" dirty="0">
                <a:solidFill>
                  <a:srgbClr val="534B26"/>
                </a:solidFill>
                <a:ea typeface="Times New Roman" panose="02020603050405020304" pitchFamily="18" charset="0"/>
              </a:rPr>
              <a:t>en kla</a:t>
            </a:r>
            <a:r>
              <a:rPr lang="da-DK" sz="3900" spc="-24" dirty="0">
                <a:solidFill>
                  <a:srgbClr val="534B26"/>
                </a:solidFill>
                <a:ea typeface="Times New Roman" panose="02020603050405020304" pitchFamily="18" charset="0"/>
              </a:rPr>
              <a:t>s</a:t>
            </a:r>
            <a:r>
              <a:rPr lang="da-DK" sz="3900" dirty="0">
                <a:solidFill>
                  <a:srgbClr val="534B26"/>
                </a:solidFill>
                <a:ea typeface="Times New Roman" panose="02020603050405020304" pitchFamily="18" charset="0"/>
              </a:rPr>
              <a:t>se</a:t>
            </a:r>
            <a:r>
              <a:rPr lang="da-DK" sz="3900" spc="-20"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der</a:t>
            </a:r>
            <a:r>
              <a:rPr lang="da-DK" sz="3900" spc="175"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er</a:t>
            </a:r>
            <a:r>
              <a:rPr lang="da-DK" sz="3900" spc="106"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tale om.</a:t>
            </a:r>
            <a:r>
              <a:rPr lang="da-DK" sz="3900" spc="98"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S</a:t>
            </a:r>
            <a:r>
              <a:rPr lang="da-DK" sz="3900" spc="-20" dirty="0">
                <a:solidFill>
                  <a:srgbClr val="534B26"/>
                </a:solidFill>
                <a:ea typeface="Times New Roman" panose="02020603050405020304" pitchFamily="18" charset="0"/>
              </a:rPr>
              <a:t>k</a:t>
            </a:r>
            <a:r>
              <a:rPr lang="da-DK" sz="3900" dirty="0">
                <a:solidFill>
                  <a:srgbClr val="534B26"/>
                </a:solidFill>
                <a:ea typeface="Times New Roman" panose="02020603050405020304" pitchFamily="18" charset="0"/>
              </a:rPr>
              <a:t>oleledelse,</a:t>
            </a:r>
            <a:r>
              <a:rPr lang="da-DK" sz="3900" spc="-28"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kla</a:t>
            </a:r>
            <a:r>
              <a:rPr lang="da-DK" sz="3900" spc="-20" dirty="0">
                <a:solidFill>
                  <a:srgbClr val="534B26"/>
                </a:solidFill>
                <a:ea typeface="Times New Roman" panose="02020603050405020304" pitchFamily="18" charset="0"/>
              </a:rPr>
              <a:t>s</a:t>
            </a:r>
            <a:r>
              <a:rPr lang="da-DK" sz="3900" dirty="0">
                <a:solidFill>
                  <a:srgbClr val="534B26"/>
                </a:solidFill>
                <a:ea typeface="Times New Roman" panose="02020603050405020304" pitchFamily="18" charset="0"/>
              </a:rPr>
              <a:t>selæ</a:t>
            </a:r>
            <a:r>
              <a:rPr lang="da-DK" sz="3900" spc="-16"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e</a:t>
            </a:r>
            <a:r>
              <a:rPr lang="da-DK" sz="3900" spc="-16"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e, skolepædagoger og øvrige ressourcepersoner</a:t>
            </a:r>
            <a:r>
              <a:rPr lang="da-DK" sz="3900" spc="-37"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er</a:t>
            </a:r>
            <a:r>
              <a:rPr lang="da-DK" sz="3900" spc="106"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ansvarli</a:t>
            </a:r>
            <a:r>
              <a:rPr lang="da-DK" sz="3900" spc="-8" dirty="0">
                <a:solidFill>
                  <a:srgbClr val="534B26"/>
                </a:solidFill>
                <a:ea typeface="Times New Roman" panose="02020603050405020304" pitchFamily="18" charset="0"/>
              </a:rPr>
              <a:t>g</a:t>
            </a:r>
            <a:r>
              <a:rPr lang="da-DK" sz="3900" dirty="0">
                <a:solidFill>
                  <a:srgbClr val="534B26"/>
                </a:solidFill>
                <a:ea typeface="Times New Roman" panose="02020603050405020304" pitchFamily="18" charset="0"/>
              </a:rPr>
              <a:t>e</a:t>
            </a:r>
            <a:r>
              <a:rPr lang="da-DK" sz="3900" spc="-24" dirty="0">
                <a:solidFill>
                  <a:srgbClr val="534B26"/>
                </a:solidFill>
                <a:ea typeface="Times New Roman" panose="02020603050405020304" pitchFamily="18" charset="0"/>
              </a:rPr>
              <a:t> </a:t>
            </a:r>
            <a:r>
              <a:rPr lang="da-DK" sz="3900" spc="-20" dirty="0">
                <a:solidFill>
                  <a:srgbClr val="534B26"/>
                </a:solidFill>
                <a:ea typeface="Times New Roman" panose="02020603050405020304" pitchFamily="18" charset="0"/>
              </a:rPr>
              <a:t>f</a:t>
            </a:r>
            <a:r>
              <a:rPr lang="da-DK" sz="3900" dirty="0">
                <a:solidFill>
                  <a:srgbClr val="534B26"/>
                </a:solidFill>
                <a:ea typeface="Times New Roman" panose="02020603050405020304" pitchFamily="18" charset="0"/>
              </a:rPr>
              <a:t>o</a:t>
            </a:r>
            <a:r>
              <a:rPr lang="da-DK" sz="3900" spc="-65"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a:t>
            </a:r>
            <a:r>
              <a:rPr lang="da-DK" sz="3900" spc="73"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at det </a:t>
            </a:r>
            <a:r>
              <a:rPr lang="da-DK" sz="3900" spc="-20" dirty="0">
                <a:solidFill>
                  <a:srgbClr val="534B26"/>
                </a:solidFill>
                <a:ea typeface="Times New Roman" panose="02020603050405020304" pitchFamily="18" charset="0"/>
              </a:rPr>
              <a:t>f</a:t>
            </a:r>
            <a:r>
              <a:rPr lang="da-DK" sz="3900" dirty="0">
                <a:solidFill>
                  <a:srgbClr val="534B26"/>
                </a:solidFill>
                <a:ea typeface="Times New Roman" panose="02020603050405020304" pitchFamily="18" charset="0"/>
              </a:rPr>
              <a:t>o</a:t>
            </a:r>
            <a:r>
              <a:rPr lang="da-DK" sz="3900" spc="-12"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e</a:t>
            </a:r>
            <a:r>
              <a:rPr lang="da-DK" sz="3900" spc="-8" dirty="0">
                <a:solidFill>
                  <a:srgbClr val="534B26"/>
                </a:solidFill>
                <a:ea typeface="Times New Roman" panose="02020603050405020304" pitchFamily="18" charset="0"/>
              </a:rPr>
              <a:t>b</a:t>
            </a:r>
            <a:r>
              <a:rPr lang="da-DK" sz="3900" dirty="0">
                <a:solidFill>
                  <a:srgbClr val="534B26"/>
                </a:solidFill>
                <a:ea typeface="Times New Roman" panose="02020603050405020304" pitchFamily="18" charset="0"/>
              </a:rPr>
              <a:t>yg</a:t>
            </a:r>
            <a:r>
              <a:rPr lang="da-DK" sz="3900" spc="-8" dirty="0">
                <a:solidFill>
                  <a:srgbClr val="534B26"/>
                </a:solidFill>
                <a:ea typeface="Times New Roman" panose="02020603050405020304" pitchFamily="18" charset="0"/>
              </a:rPr>
              <a:t>g</a:t>
            </a:r>
            <a:r>
              <a:rPr lang="da-DK" sz="3900" dirty="0">
                <a:solidFill>
                  <a:srgbClr val="534B26"/>
                </a:solidFill>
                <a:ea typeface="Times New Roman" panose="02020603050405020304" pitchFamily="18" charset="0"/>
              </a:rPr>
              <a:t>ende arbejde</a:t>
            </a:r>
            <a:r>
              <a:rPr lang="da-DK" sz="3900" spc="4"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indgår</a:t>
            </a:r>
            <a:r>
              <a:rPr lang="da-DK" sz="3900" spc="-85"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i</a:t>
            </a:r>
            <a:r>
              <a:rPr lang="da-DK" sz="3900" spc="-4"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kla</a:t>
            </a:r>
            <a:r>
              <a:rPr lang="da-DK" sz="3900" spc="-24" dirty="0">
                <a:solidFill>
                  <a:srgbClr val="534B26"/>
                </a:solidFill>
                <a:ea typeface="Times New Roman" panose="02020603050405020304" pitchFamily="18" charset="0"/>
              </a:rPr>
              <a:t>s</a:t>
            </a:r>
            <a:r>
              <a:rPr lang="da-DK" sz="3900" dirty="0">
                <a:solidFill>
                  <a:srgbClr val="534B26"/>
                </a:solidFill>
                <a:ea typeface="Times New Roman" panose="02020603050405020304" pitchFamily="18" charset="0"/>
              </a:rPr>
              <a:t>sens</a:t>
            </a:r>
            <a:r>
              <a:rPr lang="da-DK" sz="3900" spc="-33"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å</a:t>
            </a:r>
            <a:r>
              <a:rPr lang="da-DK" sz="3900" spc="-8"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splan.</a:t>
            </a:r>
          </a:p>
          <a:p>
            <a:pPr marL="0" indent="0">
              <a:lnSpc>
                <a:spcPts val="650"/>
              </a:lnSpc>
              <a:spcBef>
                <a:spcPts val="12"/>
              </a:spcBef>
              <a:buNone/>
            </a:pPr>
            <a:endParaRPr lang="da-DK" sz="3006" b="1" spc="-16" dirty="0">
              <a:solidFill>
                <a:srgbClr val="FF0000"/>
              </a:solidFill>
              <a:ea typeface="Times New Roman" panose="02020603050405020304" pitchFamily="18" charset="0"/>
            </a:endParaRPr>
          </a:p>
          <a:p>
            <a:pPr marL="17542" indent="0">
              <a:lnSpc>
                <a:spcPct val="150000"/>
              </a:lnSpc>
              <a:buNone/>
            </a:pPr>
            <a:r>
              <a:rPr lang="da-DK" sz="4550" b="1" spc="244" dirty="0">
                <a:solidFill>
                  <a:srgbClr val="677747"/>
                </a:solidFill>
                <a:ea typeface="Times New Roman" panose="02020603050405020304" pitchFamily="18" charset="0"/>
              </a:rPr>
              <a:t>FORÆLDREMØDER OG FORÆLDRESAMARBEJDE</a:t>
            </a:r>
            <a:endParaRPr lang="da-DK" sz="4550" spc="244" dirty="0">
              <a:solidFill>
                <a:srgbClr val="677747"/>
              </a:solidFill>
              <a:ea typeface="Times New Roman" panose="02020603050405020304" pitchFamily="18" charset="0"/>
            </a:endParaRPr>
          </a:p>
          <a:p>
            <a:pPr marL="17542" marR="22701" indent="0">
              <a:lnSpc>
                <a:spcPct val="150000"/>
              </a:lnSpc>
              <a:spcBef>
                <a:spcPts val="353"/>
              </a:spcBef>
              <a:buNone/>
            </a:pPr>
            <a:r>
              <a:rPr lang="da-DK" sz="3900" dirty="0">
                <a:solidFill>
                  <a:srgbClr val="534B26"/>
                </a:solidFill>
                <a:ea typeface="Times New Roman" panose="02020603050405020304" pitchFamily="18" charset="0"/>
              </a:rPr>
              <a:t>Et</a:t>
            </a:r>
            <a:r>
              <a:rPr lang="da-DK" sz="3900" spc="-12"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tidligt</a:t>
            </a:r>
            <a:r>
              <a:rPr lang="da-DK" sz="3900" spc="-41" dirty="0">
                <a:solidFill>
                  <a:srgbClr val="534B26"/>
                </a:solidFill>
                <a:ea typeface="Times New Roman" panose="02020603050405020304" pitchFamily="18" charset="0"/>
              </a:rPr>
              <a:t> </a:t>
            </a:r>
            <a:r>
              <a:rPr lang="da-DK" sz="3900" spc="-4" dirty="0">
                <a:solidFill>
                  <a:srgbClr val="534B26"/>
                </a:solidFill>
                <a:ea typeface="Times New Roman" panose="02020603050405020304" pitchFamily="18" charset="0"/>
              </a:rPr>
              <a:t>o</a:t>
            </a:r>
            <a:r>
              <a:rPr lang="da-DK" sz="3900" dirty="0">
                <a:solidFill>
                  <a:srgbClr val="534B26"/>
                </a:solidFill>
                <a:ea typeface="Times New Roman" panose="02020603050405020304" pitchFamily="18" charset="0"/>
              </a:rPr>
              <a:t>g</a:t>
            </a:r>
            <a:r>
              <a:rPr lang="da-DK" sz="3900" spc="89"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inklude</a:t>
            </a:r>
            <a:r>
              <a:rPr lang="da-DK" sz="3900" spc="-12"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ende</a:t>
            </a:r>
            <a:r>
              <a:rPr lang="da-DK" sz="3900" spc="114" dirty="0">
                <a:solidFill>
                  <a:srgbClr val="534B26"/>
                </a:solidFill>
                <a:ea typeface="Times New Roman" panose="02020603050405020304" pitchFamily="18" charset="0"/>
              </a:rPr>
              <a:t> </a:t>
            </a:r>
            <a:r>
              <a:rPr lang="da-DK" sz="3900" spc="-24" dirty="0">
                <a:solidFill>
                  <a:srgbClr val="534B26"/>
                </a:solidFill>
                <a:ea typeface="Times New Roman" panose="02020603050405020304" pitchFamily="18" charset="0"/>
              </a:rPr>
              <a:t>f</a:t>
            </a:r>
            <a:r>
              <a:rPr lang="da-DK" sz="3900" dirty="0">
                <a:solidFill>
                  <a:srgbClr val="534B26"/>
                </a:solidFill>
                <a:ea typeface="Times New Roman" panose="02020603050405020304" pitchFamily="18" charset="0"/>
              </a:rPr>
              <a:t>o</a:t>
            </a:r>
            <a:r>
              <a:rPr lang="da-DK" sz="3900" spc="-8"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æld</a:t>
            </a:r>
            <a:r>
              <a:rPr lang="da-DK" sz="3900" spc="-12"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enetværk</a:t>
            </a:r>
            <a:r>
              <a:rPr lang="da-DK" sz="3900" spc="195"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i den en</a:t>
            </a:r>
            <a:r>
              <a:rPr lang="da-DK" sz="3900" spc="-20" dirty="0">
                <a:solidFill>
                  <a:srgbClr val="534B26"/>
                </a:solidFill>
                <a:ea typeface="Times New Roman" panose="02020603050405020304" pitchFamily="18" charset="0"/>
              </a:rPr>
              <a:t>k</a:t>
            </a:r>
            <a:r>
              <a:rPr lang="da-DK" sz="3900" dirty="0">
                <a:solidFill>
                  <a:srgbClr val="534B26"/>
                </a:solidFill>
                <a:ea typeface="Times New Roman" panose="02020603050405020304" pitchFamily="18" charset="0"/>
              </a:rPr>
              <a:t>elte</a:t>
            </a:r>
            <a:r>
              <a:rPr lang="da-DK" sz="3900" spc="28"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kla</a:t>
            </a:r>
            <a:r>
              <a:rPr lang="da-DK" sz="3900" spc="-24" dirty="0">
                <a:solidFill>
                  <a:srgbClr val="534B26"/>
                </a:solidFill>
                <a:ea typeface="Times New Roman" panose="02020603050405020304" pitchFamily="18" charset="0"/>
              </a:rPr>
              <a:t>s</a:t>
            </a:r>
            <a:r>
              <a:rPr lang="da-DK" sz="3900" dirty="0">
                <a:solidFill>
                  <a:srgbClr val="534B26"/>
                </a:solidFill>
                <a:ea typeface="Times New Roman" panose="02020603050405020304" pitchFamily="18" charset="0"/>
              </a:rPr>
              <a:t>se</a:t>
            </a:r>
            <a:r>
              <a:rPr lang="da-DK" sz="3900" spc="-65"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er</a:t>
            </a:r>
            <a:r>
              <a:rPr lang="da-DK" sz="3900" spc="106"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en</a:t>
            </a:r>
            <a:r>
              <a:rPr lang="da-DK" sz="3900" spc="142"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m</a:t>
            </a:r>
            <a:r>
              <a:rPr lang="da-DK" sz="3900" spc="-4" dirty="0">
                <a:solidFill>
                  <a:srgbClr val="534B26"/>
                </a:solidFill>
                <a:ea typeface="Times New Roman" panose="02020603050405020304" pitchFamily="18" charset="0"/>
              </a:rPr>
              <a:t>e</a:t>
            </a:r>
            <a:r>
              <a:rPr lang="da-DK" sz="3900" spc="-8" dirty="0">
                <a:solidFill>
                  <a:srgbClr val="534B26"/>
                </a:solidFill>
                <a:ea typeface="Times New Roman" panose="02020603050405020304" pitchFamily="18" charset="0"/>
              </a:rPr>
              <a:t>g</a:t>
            </a:r>
            <a:r>
              <a:rPr lang="da-DK" sz="3900" dirty="0">
                <a:solidFill>
                  <a:srgbClr val="534B26"/>
                </a:solidFill>
                <a:ea typeface="Times New Roman" panose="02020603050405020304" pitchFamily="18" charset="0"/>
              </a:rPr>
              <a:t>et</a:t>
            </a:r>
            <a:r>
              <a:rPr lang="da-DK" sz="3900" spc="-41"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vigtig</a:t>
            </a:r>
            <a:r>
              <a:rPr lang="da-DK" sz="3900" spc="179" dirty="0">
                <a:solidFill>
                  <a:srgbClr val="534B26"/>
                </a:solidFill>
                <a:ea typeface="Times New Roman" panose="02020603050405020304" pitchFamily="18" charset="0"/>
              </a:rPr>
              <a:t> </a:t>
            </a:r>
            <a:r>
              <a:rPr lang="da-DK" sz="3900" spc="-8" dirty="0">
                <a:solidFill>
                  <a:srgbClr val="534B26"/>
                </a:solidFill>
                <a:ea typeface="Times New Roman" panose="02020603050405020304" pitchFamily="18" charset="0"/>
              </a:rPr>
              <a:t>f</a:t>
            </a:r>
            <a:r>
              <a:rPr lang="da-DK" sz="3900" dirty="0">
                <a:solidFill>
                  <a:srgbClr val="534B26"/>
                </a:solidFill>
                <a:ea typeface="Times New Roman" panose="02020603050405020304" pitchFamily="18" charset="0"/>
              </a:rPr>
              <a:t>aktor i</a:t>
            </a:r>
            <a:r>
              <a:rPr lang="da-DK" sz="3900" spc="-4" dirty="0">
                <a:solidFill>
                  <a:srgbClr val="534B26"/>
                </a:solidFill>
                <a:ea typeface="Times New Roman" panose="02020603050405020304" pitchFamily="18" charset="0"/>
              </a:rPr>
              <a:t> </a:t>
            </a:r>
            <a:r>
              <a:rPr lang="da-DK" sz="3900" spc="-24" dirty="0">
                <a:solidFill>
                  <a:srgbClr val="534B26"/>
                </a:solidFill>
                <a:ea typeface="Times New Roman" panose="02020603050405020304" pitchFamily="18" charset="0"/>
              </a:rPr>
              <a:t>f</a:t>
            </a:r>
            <a:r>
              <a:rPr lang="da-DK" sz="3900" dirty="0">
                <a:solidFill>
                  <a:srgbClr val="534B26"/>
                </a:solidFill>
                <a:ea typeface="Times New Roman" panose="02020603050405020304" pitchFamily="18" charset="0"/>
              </a:rPr>
              <a:t>orhold</a:t>
            </a:r>
            <a:r>
              <a:rPr lang="da-DK" sz="3900" spc="-20"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til</a:t>
            </a:r>
            <a:r>
              <a:rPr lang="da-DK" sz="3900" spc="77"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den kriminalitets-</a:t>
            </a:r>
            <a:r>
              <a:rPr lang="da-DK" sz="3900" spc="-37" dirty="0">
                <a:solidFill>
                  <a:srgbClr val="534B26"/>
                </a:solidFill>
                <a:ea typeface="Times New Roman" panose="02020603050405020304" pitchFamily="18" charset="0"/>
              </a:rPr>
              <a:t> </a:t>
            </a:r>
            <a:r>
              <a:rPr lang="da-DK" sz="3900" spc="-4" dirty="0">
                <a:solidFill>
                  <a:srgbClr val="534B26"/>
                </a:solidFill>
                <a:ea typeface="Times New Roman" panose="02020603050405020304" pitchFamily="18" charset="0"/>
              </a:rPr>
              <a:t>o</a:t>
            </a:r>
            <a:r>
              <a:rPr lang="da-DK" sz="3900" dirty="0">
                <a:solidFill>
                  <a:srgbClr val="534B26"/>
                </a:solidFill>
                <a:ea typeface="Times New Roman" panose="02020603050405020304" pitchFamily="18" charset="0"/>
              </a:rPr>
              <a:t>g</a:t>
            </a:r>
            <a:r>
              <a:rPr lang="da-DK" sz="3900" spc="89"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misbrugs</a:t>
            </a:r>
            <a:r>
              <a:rPr lang="da-DK" sz="3900" spc="-24" dirty="0">
                <a:solidFill>
                  <a:srgbClr val="534B26"/>
                </a:solidFill>
                <a:ea typeface="Times New Roman" panose="02020603050405020304" pitchFamily="18" charset="0"/>
              </a:rPr>
              <a:t>f</a:t>
            </a:r>
            <a:r>
              <a:rPr lang="da-DK" sz="3900" dirty="0">
                <a:solidFill>
                  <a:srgbClr val="534B26"/>
                </a:solidFill>
                <a:ea typeface="Times New Roman" panose="02020603050405020304" pitchFamily="18" charset="0"/>
              </a:rPr>
              <a:t>o</a:t>
            </a:r>
            <a:r>
              <a:rPr lang="da-DK" sz="3900" spc="-12"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e</a:t>
            </a:r>
            <a:r>
              <a:rPr lang="da-DK" sz="3900" spc="-8" dirty="0">
                <a:solidFill>
                  <a:srgbClr val="534B26"/>
                </a:solidFill>
                <a:ea typeface="Times New Roman" panose="02020603050405020304" pitchFamily="18" charset="0"/>
              </a:rPr>
              <a:t>b</a:t>
            </a:r>
            <a:r>
              <a:rPr lang="da-DK" sz="3900" dirty="0">
                <a:solidFill>
                  <a:srgbClr val="534B26"/>
                </a:solidFill>
                <a:ea typeface="Times New Roman" panose="02020603050405020304" pitchFamily="18" charset="0"/>
              </a:rPr>
              <a:t>yg</a:t>
            </a:r>
            <a:r>
              <a:rPr lang="da-DK" sz="3900" spc="-8" dirty="0">
                <a:solidFill>
                  <a:srgbClr val="534B26"/>
                </a:solidFill>
                <a:ea typeface="Times New Roman" panose="02020603050405020304" pitchFamily="18" charset="0"/>
              </a:rPr>
              <a:t>g</a:t>
            </a:r>
            <a:r>
              <a:rPr lang="da-DK" sz="3900" dirty="0">
                <a:solidFill>
                  <a:srgbClr val="534B26"/>
                </a:solidFill>
                <a:ea typeface="Times New Roman" panose="02020603050405020304" pitchFamily="18" charset="0"/>
              </a:rPr>
              <a:t>ende</a:t>
            </a:r>
            <a:r>
              <a:rPr lang="da-DK" sz="3900" spc="-12"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indsats</a:t>
            </a:r>
            <a:r>
              <a:rPr lang="da-DK" sz="3900" spc="-20"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i</a:t>
            </a:r>
            <a:r>
              <a:rPr lang="da-DK" sz="3900" spc="-4" dirty="0">
                <a:solidFill>
                  <a:srgbClr val="534B26"/>
                </a:solidFill>
                <a:ea typeface="Times New Roman" panose="02020603050405020304" pitchFamily="18" charset="0"/>
              </a:rPr>
              <a:t> </a:t>
            </a:r>
            <a:r>
              <a:rPr lang="da-DK" sz="3900" spc="-20" dirty="0">
                <a:solidFill>
                  <a:srgbClr val="534B26"/>
                </a:solidFill>
                <a:ea typeface="Times New Roman" panose="02020603050405020304" pitchFamily="18" charset="0"/>
              </a:rPr>
              <a:t>f</a:t>
            </a:r>
            <a:r>
              <a:rPr lang="da-DK" sz="3900" dirty="0">
                <a:solidFill>
                  <a:srgbClr val="534B26"/>
                </a:solidFill>
                <a:ea typeface="Times New Roman" panose="02020603050405020304" pitchFamily="18" charset="0"/>
              </a:rPr>
              <a:t>ol</a:t>
            </a:r>
            <a:r>
              <a:rPr lang="da-DK" sz="3900" spc="-16" dirty="0">
                <a:solidFill>
                  <a:srgbClr val="534B26"/>
                </a:solidFill>
                <a:ea typeface="Times New Roman" panose="02020603050405020304" pitchFamily="18" charset="0"/>
              </a:rPr>
              <a:t>k</a:t>
            </a:r>
            <a:r>
              <a:rPr lang="da-DK" sz="3900" dirty="0">
                <a:solidFill>
                  <a:srgbClr val="534B26"/>
                </a:solidFill>
                <a:ea typeface="Times New Roman" panose="02020603050405020304" pitchFamily="18" charset="0"/>
              </a:rPr>
              <a:t>es</a:t>
            </a:r>
            <a:r>
              <a:rPr lang="da-DK" sz="3900" spc="-16" dirty="0">
                <a:solidFill>
                  <a:srgbClr val="534B26"/>
                </a:solidFill>
                <a:ea typeface="Times New Roman" panose="02020603050405020304" pitchFamily="18" charset="0"/>
              </a:rPr>
              <a:t>k</a:t>
            </a:r>
            <a:r>
              <a:rPr lang="da-DK" sz="3900" dirty="0">
                <a:solidFill>
                  <a:srgbClr val="534B26"/>
                </a:solidFill>
                <a:ea typeface="Times New Roman" panose="02020603050405020304" pitchFamily="18" charset="0"/>
              </a:rPr>
              <a:t>olen.</a:t>
            </a:r>
          </a:p>
          <a:p>
            <a:pPr marL="0" indent="0">
              <a:lnSpc>
                <a:spcPct val="150000"/>
              </a:lnSpc>
              <a:spcBef>
                <a:spcPts val="16"/>
              </a:spcBef>
              <a:buNone/>
            </a:pPr>
            <a:r>
              <a:rPr lang="da-DK" sz="3900" spc="-45" dirty="0">
                <a:solidFill>
                  <a:srgbClr val="534B26"/>
                </a:solidFill>
                <a:ea typeface="Times New Roman" panose="02020603050405020304" pitchFamily="18" charset="0"/>
              </a:rPr>
              <a:t>V</a:t>
            </a:r>
            <a:r>
              <a:rPr lang="da-DK" sz="3900" dirty="0">
                <a:solidFill>
                  <a:srgbClr val="534B26"/>
                </a:solidFill>
                <a:ea typeface="Times New Roman" panose="02020603050405020304" pitchFamily="18" charset="0"/>
              </a:rPr>
              <a:t>ed</a:t>
            </a:r>
            <a:r>
              <a:rPr lang="da-DK" sz="3900" spc="73"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at</a:t>
            </a:r>
            <a:r>
              <a:rPr lang="da-DK" sz="3900" spc="110"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i</a:t>
            </a:r>
            <a:r>
              <a:rPr lang="da-DK" sz="3900" spc="-8" dirty="0">
                <a:solidFill>
                  <a:srgbClr val="534B26"/>
                </a:solidFill>
                <a:ea typeface="Times New Roman" panose="02020603050405020304" pitchFamily="18" charset="0"/>
              </a:rPr>
              <a:t>n</a:t>
            </a:r>
            <a:r>
              <a:rPr lang="da-DK" sz="3900" spc="-16" dirty="0">
                <a:solidFill>
                  <a:srgbClr val="534B26"/>
                </a:solidFill>
                <a:ea typeface="Times New Roman" panose="02020603050405020304" pitchFamily="18" charset="0"/>
              </a:rPr>
              <a:t>v</a:t>
            </a:r>
            <a:r>
              <a:rPr lang="da-DK" sz="3900" dirty="0">
                <a:solidFill>
                  <a:srgbClr val="534B26"/>
                </a:solidFill>
                <a:ea typeface="Times New Roman" panose="02020603050405020304" pitchFamily="18" charset="0"/>
              </a:rPr>
              <a:t>o</a:t>
            </a:r>
            <a:r>
              <a:rPr lang="da-DK" sz="3900" spc="-12" dirty="0">
                <a:solidFill>
                  <a:srgbClr val="534B26"/>
                </a:solidFill>
                <a:ea typeface="Times New Roman" panose="02020603050405020304" pitchFamily="18" charset="0"/>
              </a:rPr>
              <a:t>l</a:t>
            </a:r>
            <a:r>
              <a:rPr lang="da-DK" sz="3900" spc="-16" dirty="0">
                <a:solidFill>
                  <a:srgbClr val="534B26"/>
                </a:solidFill>
                <a:ea typeface="Times New Roman" panose="02020603050405020304" pitchFamily="18" charset="0"/>
              </a:rPr>
              <a:t>v</a:t>
            </a:r>
            <a:r>
              <a:rPr lang="da-DK" sz="3900" dirty="0">
                <a:solidFill>
                  <a:srgbClr val="534B26"/>
                </a:solidFill>
                <a:ea typeface="Times New Roman" panose="02020603050405020304" pitchFamily="18" charset="0"/>
              </a:rPr>
              <a:t>e</a:t>
            </a:r>
            <a:r>
              <a:rPr lang="da-DK" sz="3900" spc="-12"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e</a:t>
            </a:r>
            <a:r>
              <a:rPr lang="da-DK" sz="3900" spc="-24"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sig</a:t>
            </a:r>
            <a:r>
              <a:rPr lang="da-DK" sz="3900" spc="93"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i</a:t>
            </a:r>
            <a:r>
              <a:rPr lang="da-DK" sz="3900" spc="-4"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børn</a:t>
            </a:r>
            <a:r>
              <a:rPr lang="da-DK" sz="3900" spc="-4" dirty="0">
                <a:solidFill>
                  <a:srgbClr val="534B26"/>
                </a:solidFill>
                <a:ea typeface="Times New Roman" panose="02020603050405020304" pitchFamily="18" charset="0"/>
              </a:rPr>
              <a:t>e</a:t>
            </a:r>
            <a:r>
              <a:rPr lang="da-DK" sz="3900" dirty="0">
                <a:solidFill>
                  <a:srgbClr val="534B26"/>
                </a:solidFill>
                <a:ea typeface="Times New Roman" panose="02020603050405020304" pitchFamily="18" charset="0"/>
              </a:rPr>
              <a:t>gruppens</a:t>
            </a:r>
            <a:r>
              <a:rPr lang="da-DK" sz="3900" spc="24"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trivsel, </a:t>
            </a:r>
            <a:r>
              <a:rPr lang="da-DK" sz="3900" spc="-4" dirty="0">
                <a:solidFill>
                  <a:srgbClr val="534B26"/>
                </a:solidFill>
                <a:ea typeface="Times New Roman" panose="02020603050405020304" pitchFamily="18" charset="0"/>
              </a:rPr>
              <a:t>k</a:t>
            </a:r>
            <a:r>
              <a:rPr lang="da-DK" sz="3900" dirty="0">
                <a:solidFill>
                  <a:srgbClr val="534B26"/>
                </a:solidFill>
                <a:ea typeface="Times New Roman" panose="02020603050405020304" pitchFamily="18" charset="0"/>
              </a:rPr>
              <a:t>an</a:t>
            </a:r>
            <a:r>
              <a:rPr lang="da-DK" sz="3900" spc="118" dirty="0">
                <a:solidFill>
                  <a:srgbClr val="534B26"/>
                </a:solidFill>
                <a:ea typeface="Times New Roman" panose="02020603050405020304" pitchFamily="18" charset="0"/>
              </a:rPr>
              <a:t> </a:t>
            </a:r>
            <a:r>
              <a:rPr lang="da-DK" sz="3900" spc="-24" dirty="0">
                <a:solidFill>
                  <a:srgbClr val="534B26"/>
                </a:solidFill>
                <a:ea typeface="Times New Roman" panose="02020603050405020304" pitchFamily="18" charset="0"/>
              </a:rPr>
              <a:t>f</a:t>
            </a:r>
            <a:r>
              <a:rPr lang="da-DK" sz="3900" dirty="0">
                <a:solidFill>
                  <a:srgbClr val="534B26"/>
                </a:solidFill>
                <a:ea typeface="Times New Roman" panose="02020603050405020304" pitchFamily="18" charset="0"/>
              </a:rPr>
              <a:t>o</a:t>
            </a:r>
            <a:r>
              <a:rPr lang="da-DK" sz="3900" spc="-8"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æld</a:t>
            </a:r>
            <a:r>
              <a:rPr lang="da-DK" sz="3900" spc="-12"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ene</a:t>
            </a:r>
            <a:r>
              <a:rPr lang="da-DK" sz="3900" spc="-37"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væ</a:t>
            </a:r>
            <a:r>
              <a:rPr lang="da-DK" sz="3900" spc="-12"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e</a:t>
            </a:r>
            <a:r>
              <a:rPr lang="da-DK" sz="3900" spc="-28"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med til</a:t>
            </a:r>
            <a:r>
              <a:rPr lang="da-DK" sz="3900" spc="77"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at</a:t>
            </a:r>
            <a:r>
              <a:rPr lang="da-DK" sz="3900" spc="110" dirty="0">
                <a:solidFill>
                  <a:srgbClr val="534B26"/>
                </a:solidFill>
                <a:ea typeface="Times New Roman" panose="02020603050405020304" pitchFamily="18" charset="0"/>
              </a:rPr>
              <a:t> </a:t>
            </a:r>
            <a:r>
              <a:rPr lang="da-DK" sz="3900" spc="-20" dirty="0">
                <a:solidFill>
                  <a:srgbClr val="534B26"/>
                </a:solidFill>
                <a:ea typeface="Times New Roman" panose="02020603050405020304" pitchFamily="18" charset="0"/>
              </a:rPr>
              <a:t>f</a:t>
            </a:r>
            <a:r>
              <a:rPr lang="da-DK" sz="3900" dirty="0">
                <a:solidFill>
                  <a:srgbClr val="534B26"/>
                </a:solidFill>
                <a:ea typeface="Times New Roman" panose="02020603050405020304" pitchFamily="18" charset="0"/>
              </a:rPr>
              <a:t>o</a:t>
            </a:r>
            <a:r>
              <a:rPr lang="da-DK" sz="3900" spc="-12"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e</a:t>
            </a:r>
            <a:r>
              <a:rPr lang="da-DK" sz="3900" spc="-8" dirty="0">
                <a:solidFill>
                  <a:srgbClr val="534B26"/>
                </a:solidFill>
                <a:ea typeface="Times New Roman" panose="02020603050405020304" pitchFamily="18" charset="0"/>
              </a:rPr>
              <a:t>b</a:t>
            </a:r>
            <a:r>
              <a:rPr lang="da-DK" sz="3900" dirty="0">
                <a:solidFill>
                  <a:srgbClr val="534B26"/>
                </a:solidFill>
                <a:ea typeface="Times New Roman" panose="02020603050405020304" pitchFamily="18" charset="0"/>
              </a:rPr>
              <a:t>yg</a:t>
            </a:r>
            <a:r>
              <a:rPr lang="da-DK" sz="3900" spc="-8" dirty="0">
                <a:solidFill>
                  <a:srgbClr val="534B26"/>
                </a:solidFill>
                <a:ea typeface="Times New Roman" panose="02020603050405020304" pitchFamily="18" charset="0"/>
              </a:rPr>
              <a:t>g</a:t>
            </a:r>
            <a:r>
              <a:rPr lang="da-DK" sz="3900" spc="-4" dirty="0">
                <a:solidFill>
                  <a:srgbClr val="534B26"/>
                </a:solidFill>
                <a:ea typeface="Times New Roman" panose="02020603050405020304" pitchFamily="18" charset="0"/>
              </a:rPr>
              <a:t>e</a:t>
            </a:r>
            <a:r>
              <a:rPr lang="da-DK" sz="3900" dirty="0">
                <a:solidFill>
                  <a:srgbClr val="534B26"/>
                </a:solidFill>
                <a:ea typeface="Times New Roman" panose="02020603050405020304" pitchFamily="18" charset="0"/>
              </a:rPr>
              <a:t>, at</a:t>
            </a:r>
            <a:r>
              <a:rPr lang="da-DK" sz="3900" spc="-12"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n</a:t>
            </a:r>
            <a:r>
              <a:rPr lang="da-DK" sz="3900" spc="-4" dirty="0">
                <a:solidFill>
                  <a:srgbClr val="534B26"/>
                </a:solidFill>
                <a:ea typeface="Times New Roman" panose="02020603050405020304" pitchFamily="18" charset="0"/>
              </a:rPr>
              <a:t>o</a:t>
            </a:r>
            <a:r>
              <a:rPr lang="da-DK" sz="3900" dirty="0">
                <a:solidFill>
                  <a:srgbClr val="534B26"/>
                </a:solidFill>
                <a:ea typeface="Times New Roman" panose="02020603050405020304" pitchFamily="18" charset="0"/>
              </a:rPr>
              <a:t>gle</a:t>
            </a:r>
            <a:r>
              <a:rPr lang="da-DK" sz="3900" spc="-41"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børn udstødes</a:t>
            </a:r>
            <a:r>
              <a:rPr lang="da-DK" sz="3900" spc="-49" dirty="0">
                <a:solidFill>
                  <a:srgbClr val="534B26"/>
                </a:solidFill>
                <a:ea typeface="Times New Roman" panose="02020603050405020304" pitchFamily="18" charset="0"/>
              </a:rPr>
              <a:t> </a:t>
            </a:r>
            <a:r>
              <a:rPr lang="da-DK" sz="3900" spc="-4" dirty="0">
                <a:solidFill>
                  <a:srgbClr val="534B26"/>
                </a:solidFill>
                <a:ea typeface="Times New Roman" panose="02020603050405020304" pitchFamily="18" charset="0"/>
              </a:rPr>
              <a:t>o</a:t>
            </a:r>
            <a:r>
              <a:rPr lang="da-DK" sz="3900" dirty="0">
                <a:solidFill>
                  <a:srgbClr val="534B26"/>
                </a:solidFill>
                <a:ea typeface="Times New Roman" panose="02020603050405020304" pitchFamily="18" charset="0"/>
              </a:rPr>
              <a:t>g</a:t>
            </a:r>
            <a:r>
              <a:rPr lang="da-DK" sz="3900" spc="89" dirty="0">
                <a:solidFill>
                  <a:srgbClr val="534B26"/>
                </a:solidFill>
                <a:ea typeface="Times New Roman" panose="02020603050405020304" pitchFamily="18" charset="0"/>
              </a:rPr>
              <a:t> </a:t>
            </a:r>
            <a:r>
              <a:rPr lang="da-DK" sz="3900" spc="-16" dirty="0">
                <a:solidFill>
                  <a:srgbClr val="534B26"/>
                </a:solidFill>
                <a:ea typeface="Times New Roman" panose="02020603050405020304" pitchFamily="18" charset="0"/>
              </a:rPr>
              <a:t>k</a:t>
            </a:r>
            <a:r>
              <a:rPr lang="da-DK" sz="3900" dirty="0">
                <a:solidFill>
                  <a:srgbClr val="534B26"/>
                </a:solidFill>
                <a:ea typeface="Times New Roman" panose="02020603050405020304" pitchFamily="18" charset="0"/>
              </a:rPr>
              <a:t>ommer</a:t>
            </a:r>
            <a:r>
              <a:rPr lang="da-DK" sz="3900" spc="-24"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ud</a:t>
            </a:r>
            <a:r>
              <a:rPr lang="da-DK" sz="3900" spc="118"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på</a:t>
            </a:r>
            <a:r>
              <a:rPr lang="da-DK" sz="3900" spc="118"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et sk</a:t>
            </a:r>
            <a:r>
              <a:rPr lang="da-DK" sz="3900" spc="-8"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åplan.</a:t>
            </a:r>
          </a:p>
          <a:p>
            <a:pPr marL="0" indent="0">
              <a:lnSpc>
                <a:spcPct val="150000"/>
              </a:lnSpc>
              <a:spcBef>
                <a:spcPts val="16"/>
              </a:spcBef>
              <a:buNone/>
            </a:pPr>
            <a:r>
              <a:rPr lang="da-DK" sz="3900" dirty="0">
                <a:solidFill>
                  <a:srgbClr val="534B26"/>
                </a:solidFill>
                <a:ea typeface="Times New Roman" panose="02020603050405020304" pitchFamily="18" charset="0"/>
              </a:rPr>
              <a:t>Når</a:t>
            </a:r>
            <a:r>
              <a:rPr lang="da-DK" sz="3900" spc="37" dirty="0">
                <a:solidFill>
                  <a:srgbClr val="534B26"/>
                </a:solidFill>
                <a:ea typeface="Times New Roman" panose="02020603050405020304" pitchFamily="18" charset="0"/>
              </a:rPr>
              <a:t> </a:t>
            </a:r>
            <a:r>
              <a:rPr lang="da-DK" sz="3900" spc="-24" dirty="0">
                <a:solidFill>
                  <a:srgbClr val="534B26"/>
                </a:solidFill>
                <a:ea typeface="Times New Roman" panose="02020603050405020304" pitchFamily="18" charset="0"/>
              </a:rPr>
              <a:t>f</a:t>
            </a:r>
            <a:r>
              <a:rPr lang="da-DK" sz="3900" dirty="0">
                <a:solidFill>
                  <a:srgbClr val="534B26"/>
                </a:solidFill>
                <a:ea typeface="Times New Roman" panose="02020603050405020304" pitchFamily="18" charset="0"/>
              </a:rPr>
              <a:t>o</a:t>
            </a:r>
            <a:r>
              <a:rPr lang="da-DK" sz="3900" spc="-8"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æld</a:t>
            </a:r>
            <a:r>
              <a:rPr lang="da-DK" sz="3900" spc="-12"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ene</a:t>
            </a:r>
            <a:r>
              <a:rPr lang="da-DK" sz="3900" spc="146"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samarbejder</a:t>
            </a:r>
            <a:r>
              <a:rPr lang="da-DK" sz="3900" spc="122"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omkring</a:t>
            </a:r>
            <a:r>
              <a:rPr lang="da-DK" sz="3900" spc="-93"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børnenes</a:t>
            </a:r>
            <a:r>
              <a:rPr lang="da-DK" sz="3900" spc="195"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dagli</a:t>
            </a:r>
            <a:r>
              <a:rPr lang="da-DK" sz="3900" spc="-8" dirty="0">
                <a:solidFill>
                  <a:srgbClr val="534B26"/>
                </a:solidFill>
                <a:ea typeface="Times New Roman" panose="02020603050405020304" pitchFamily="18" charset="0"/>
              </a:rPr>
              <a:t>g</a:t>
            </a:r>
            <a:r>
              <a:rPr lang="da-DK" sz="3900" dirty="0">
                <a:solidFill>
                  <a:srgbClr val="534B26"/>
                </a:solidFill>
                <a:ea typeface="Times New Roman" panose="02020603050405020304" pitchFamily="18" charset="0"/>
              </a:rPr>
              <a:t>da</a:t>
            </a:r>
            <a:r>
              <a:rPr lang="da-DK" sz="3900" spc="-8" dirty="0">
                <a:solidFill>
                  <a:srgbClr val="534B26"/>
                </a:solidFill>
                <a:ea typeface="Times New Roman" panose="02020603050405020304" pitchFamily="18" charset="0"/>
              </a:rPr>
              <a:t>g</a:t>
            </a:r>
            <a:r>
              <a:rPr lang="da-DK" sz="3900" dirty="0">
                <a:solidFill>
                  <a:srgbClr val="534B26"/>
                </a:solidFill>
                <a:ea typeface="Times New Roman" panose="02020603050405020304" pitchFamily="18" charset="0"/>
              </a:rPr>
              <a:t>,</a:t>
            </a:r>
            <a:r>
              <a:rPr lang="da-DK" sz="3900" spc="-12" dirty="0">
                <a:solidFill>
                  <a:srgbClr val="534B26"/>
                </a:solidFill>
                <a:ea typeface="Times New Roman" panose="02020603050405020304" pitchFamily="18" charset="0"/>
              </a:rPr>
              <a:t> er det med til at </a:t>
            </a:r>
            <a:r>
              <a:rPr lang="da-DK" sz="3900" dirty="0">
                <a:solidFill>
                  <a:srgbClr val="534B26"/>
                </a:solidFill>
                <a:ea typeface="Times New Roman" panose="02020603050405020304" pitchFamily="18" charset="0"/>
              </a:rPr>
              <a:t>styr</a:t>
            </a:r>
            <a:r>
              <a:rPr lang="da-DK" sz="3900" spc="-16" dirty="0">
                <a:solidFill>
                  <a:srgbClr val="534B26"/>
                </a:solidFill>
                <a:ea typeface="Times New Roman" panose="02020603050405020304" pitchFamily="18" charset="0"/>
              </a:rPr>
              <a:t>k</a:t>
            </a:r>
            <a:r>
              <a:rPr lang="da-DK" sz="3900" dirty="0">
                <a:solidFill>
                  <a:srgbClr val="534B26"/>
                </a:solidFill>
                <a:ea typeface="Times New Roman" panose="02020603050405020304" pitchFamily="18" charset="0"/>
              </a:rPr>
              <a:t>e</a:t>
            </a:r>
            <a:r>
              <a:rPr lang="da-DK" sz="3900" spc="-33"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børnenes</a:t>
            </a:r>
            <a:r>
              <a:rPr lang="da-DK" sz="3900" spc="-49"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sociale li</a:t>
            </a:r>
            <a:r>
              <a:rPr lang="da-DK" sz="3900" spc="-61" dirty="0">
                <a:solidFill>
                  <a:srgbClr val="534B26"/>
                </a:solidFill>
                <a:ea typeface="Times New Roman" panose="02020603050405020304" pitchFamily="18" charset="0"/>
              </a:rPr>
              <a:t>v</a:t>
            </a:r>
            <a:r>
              <a:rPr lang="da-DK" sz="3900" dirty="0">
                <a:solidFill>
                  <a:srgbClr val="534B26"/>
                </a:solidFill>
                <a:ea typeface="Times New Roman" panose="02020603050405020304" pitchFamily="18" charset="0"/>
              </a:rPr>
              <a:t>.</a:t>
            </a:r>
            <a:r>
              <a:rPr lang="da-DK" sz="3900" spc="-12"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Målet</a:t>
            </a:r>
            <a:r>
              <a:rPr lang="da-DK" sz="3900" spc="158"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med samarbejdet</a:t>
            </a:r>
            <a:r>
              <a:rPr lang="da-DK" sz="3900" spc="-45"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e</a:t>
            </a:r>
            <a:r>
              <a:rPr lang="da-DK" sz="3900" spc="-65"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a:t>
            </a:r>
            <a:r>
              <a:rPr lang="da-DK" sz="3900" spc="77"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at</a:t>
            </a:r>
            <a:r>
              <a:rPr lang="da-DK" sz="3900" spc="110"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alle</a:t>
            </a:r>
            <a:r>
              <a:rPr lang="da-DK" sz="3900" spc="163"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børn </a:t>
            </a:r>
            <a:r>
              <a:rPr lang="da-DK" sz="3900" spc="-4" dirty="0">
                <a:solidFill>
                  <a:srgbClr val="534B26"/>
                </a:solidFill>
                <a:ea typeface="Times New Roman" panose="02020603050405020304" pitchFamily="18" charset="0"/>
              </a:rPr>
              <a:t>o</a:t>
            </a:r>
            <a:r>
              <a:rPr lang="da-DK" sz="3900" dirty="0">
                <a:solidFill>
                  <a:srgbClr val="534B26"/>
                </a:solidFill>
                <a:ea typeface="Times New Roman" panose="02020603050405020304" pitchFamily="18" charset="0"/>
              </a:rPr>
              <a:t>g de</a:t>
            </a:r>
            <a:r>
              <a:rPr lang="da-DK" sz="3900" spc="-12"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es</a:t>
            </a:r>
            <a:r>
              <a:rPr lang="da-DK" sz="3900" spc="-8" dirty="0">
                <a:solidFill>
                  <a:srgbClr val="534B26"/>
                </a:solidFill>
                <a:ea typeface="Times New Roman" panose="02020603050405020304" pitchFamily="18" charset="0"/>
              </a:rPr>
              <a:t> </a:t>
            </a:r>
            <a:r>
              <a:rPr lang="da-DK" sz="3900" spc="-24" dirty="0">
                <a:solidFill>
                  <a:srgbClr val="534B26"/>
                </a:solidFill>
                <a:ea typeface="Times New Roman" panose="02020603050405020304" pitchFamily="18" charset="0"/>
              </a:rPr>
              <a:t>f</a:t>
            </a:r>
            <a:r>
              <a:rPr lang="da-DK" sz="3900" dirty="0">
                <a:solidFill>
                  <a:srgbClr val="534B26"/>
                </a:solidFill>
                <a:ea typeface="Times New Roman" panose="02020603050405020304" pitchFamily="18" charset="0"/>
              </a:rPr>
              <a:t>o</a:t>
            </a:r>
            <a:r>
              <a:rPr lang="da-DK" sz="3900" spc="-8"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æld</a:t>
            </a:r>
            <a:r>
              <a:rPr lang="da-DK" sz="3900" spc="-12"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e</a:t>
            </a:r>
            <a:r>
              <a:rPr lang="da-DK" sz="3900" spc="-53"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bli</a:t>
            </a:r>
            <a:r>
              <a:rPr lang="da-DK" sz="3900" spc="-16" dirty="0">
                <a:solidFill>
                  <a:srgbClr val="534B26"/>
                </a:solidFill>
                <a:ea typeface="Times New Roman" panose="02020603050405020304" pitchFamily="18" charset="0"/>
              </a:rPr>
              <a:t>v</a:t>
            </a:r>
            <a:r>
              <a:rPr lang="da-DK" sz="3900" dirty="0">
                <a:solidFill>
                  <a:srgbClr val="534B26"/>
                </a:solidFill>
                <a:ea typeface="Times New Roman" panose="02020603050405020304" pitchFamily="18" charset="0"/>
              </a:rPr>
              <a:t>er en</a:t>
            </a:r>
            <a:r>
              <a:rPr lang="da-DK" sz="3900" spc="142"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del</a:t>
            </a:r>
            <a:r>
              <a:rPr lang="da-DK" sz="3900" spc="167"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af</a:t>
            </a:r>
            <a:r>
              <a:rPr lang="da-DK" sz="3900" spc="77"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gruppens</a:t>
            </a:r>
            <a:r>
              <a:rPr lang="da-DK" sz="3900" spc="-77"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eller kla</a:t>
            </a:r>
            <a:r>
              <a:rPr lang="da-DK" sz="3900" spc="-24" dirty="0">
                <a:solidFill>
                  <a:srgbClr val="534B26"/>
                </a:solidFill>
                <a:ea typeface="Times New Roman" panose="02020603050405020304" pitchFamily="18" charset="0"/>
              </a:rPr>
              <a:t>s</a:t>
            </a:r>
            <a:r>
              <a:rPr lang="da-DK" sz="3900" dirty="0">
                <a:solidFill>
                  <a:srgbClr val="534B26"/>
                </a:solidFill>
                <a:ea typeface="Times New Roman" panose="02020603050405020304" pitchFamily="18" charset="0"/>
              </a:rPr>
              <a:t>sens</a:t>
            </a:r>
            <a:r>
              <a:rPr lang="da-DK" sz="3900" spc="-33" dirty="0">
                <a:solidFill>
                  <a:srgbClr val="534B26"/>
                </a:solidFill>
                <a:ea typeface="Times New Roman" panose="02020603050405020304" pitchFamily="18" charset="0"/>
              </a:rPr>
              <a:t> </a:t>
            </a:r>
            <a:r>
              <a:rPr lang="da-DK" sz="3900" spc="-8" dirty="0">
                <a:solidFill>
                  <a:srgbClr val="534B26"/>
                </a:solidFill>
                <a:ea typeface="Times New Roman" panose="02020603050405020304" pitchFamily="18" charset="0"/>
              </a:rPr>
              <a:t>f</a:t>
            </a:r>
            <a:r>
              <a:rPr lang="da-DK" sz="3900" dirty="0">
                <a:solidFill>
                  <a:srgbClr val="534B26"/>
                </a:solidFill>
                <a:ea typeface="Times New Roman" panose="02020603050405020304" pitchFamily="18" charset="0"/>
              </a:rPr>
              <a:t>ælle</a:t>
            </a:r>
            <a:r>
              <a:rPr lang="da-DK" sz="3900" spc="-24" dirty="0">
                <a:solidFill>
                  <a:srgbClr val="534B26"/>
                </a:solidFill>
                <a:ea typeface="Times New Roman" panose="02020603050405020304" pitchFamily="18" charset="0"/>
              </a:rPr>
              <a:t>s</a:t>
            </a:r>
            <a:r>
              <a:rPr lang="da-DK" sz="3900" dirty="0">
                <a:solidFill>
                  <a:srgbClr val="534B26"/>
                </a:solidFill>
                <a:ea typeface="Times New Roman" panose="02020603050405020304" pitchFamily="18" charset="0"/>
              </a:rPr>
              <a:t>s</a:t>
            </a:r>
            <a:r>
              <a:rPr lang="da-DK" sz="3900" spc="-4" dirty="0">
                <a:solidFill>
                  <a:srgbClr val="534B26"/>
                </a:solidFill>
                <a:ea typeface="Times New Roman" panose="02020603050405020304" pitchFamily="18" charset="0"/>
              </a:rPr>
              <a:t>k</a:t>
            </a:r>
            <a:r>
              <a:rPr lang="da-DK" sz="3900" dirty="0">
                <a:solidFill>
                  <a:srgbClr val="534B26"/>
                </a:solidFill>
                <a:ea typeface="Times New Roman" panose="02020603050405020304" pitchFamily="18" charset="0"/>
              </a:rPr>
              <a:t>a</a:t>
            </a:r>
            <a:r>
              <a:rPr lang="da-DK" sz="3900" spc="-4" dirty="0">
                <a:solidFill>
                  <a:srgbClr val="534B26"/>
                </a:solidFill>
                <a:ea typeface="Times New Roman" panose="02020603050405020304" pitchFamily="18" charset="0"/>
              </a:rPr>
              <a:t>b</a:t>
            </a:r>
            <a:r>
              <a:rPr lang="da-DK" sz="3900" dirty="0">
                <a:solidFill>
                  <a:srgbClr val="534B26"/>
                </a:solidFill>
                <a:ea typeface="Times New Roman" panose="02020603050405020304" pitchFamily="18" charset="0"/>
              </a:rPr>
              <a:t>.</a:t>
            </a:r>
            <a:r>
              <a:rPr lang="da-DK" sz="3900" spc="-16"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Samarbejdet mellem </a:t>
            </a:r>
            <a:r>
              <a:rPr lang="da-DK" sz="3900" spc="-24" dirty="0">
                <a:solidFill>
                  <a:srgbClr val="534B26"/>
                </a:solidFill>
                <a:ea typeface="Times New Roman" panose="02020603050405020304" pitchFamily="18" charset="0"/>
              </a:rPr>
              <a:t>f</a:t>
            </a:r>
            <a:r>
              <a:rPr lang="da-DK" sz="3900" dirty="0">
                <a:solidFill>
                  <a:srgbClr val="534B26"/>
                </a:solidFill>
                <a:ea typeface="Times New Roman" panose="02020603050405020304" pitchFamily="18" charset="0"/>
              </a:rPr>
              <a:t>o</a:t>
            </a:r>
            <a:r>
              <a:rPr lang="da-DK" sz="3900" spc="-8"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æld</a:t>
            </a:r>
            <a:r>
              <a:rPr lang="da-DK" sz="3900" spc="-12"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ene</a:t>
            </a:r>
            <a:r>
              <a:rPr lang="da-DK" sz="3900" spc="-37" dirty="0">
                <a:solidFill>
                  <a:srgbClr val="534B26"/>
                </a:solidFill>
                <a:ea typeface="Times New Roman" panose="02020603050405020304" pitchFamily="18" charset="0"/>
              </a:rPr>
              <a:t> </a:t>
            </a:r>
            <a:r>
              <a:rPr lang="da-DK" sz="3900" spc="-4" dirty="0">
                <a:solidFill>
                  <a:srgbClr val="534B26"/>
                </a:solidFill>
                <a:ea typeface="Times New Roman" panose="02020603050405020304" pitchFamily="18" charset="0"/>
              </a:rPr>
              <a:t>k</a:t>
            </a:r>
            <a:r>
              <a:rPr lang="da-DK" sz="3900" dirty="0">
                <a:solidFill>
                  <a:srgbClr val="534B26"/>
                </a:solidFill>
                <a:ea typeface="Times New Roman" panose="02020603050405020304" pitchFamily="18" charset="0"/>
              </a:rPr>
              <a:t>an</a:t>
            </a:r>
            <a:r>
              <a:rPr lang="da-DK" sz="3900" spc="118"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udvikles,</a:t>
            </a:r>
            <a:r>
              <a:rPr lang="da-DK" sz="3900" spc="-33"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så</a:t>
            </a:r>
            <a:r>
              <a:rPr lang="da-DK" sz="3900" spc="98" dirty="0">
                <a:solidFill>
                  <a:srgbClr val="534B26"/>
                </a:solidFill>
                <a:ea typeface="Times New Roman" panose="02020603050405020304" pitchFamily="18" charset="0"/>
              </a:rPr>
              <a:t> </a:t>
            </a:r>
            <a:r>
              <a:rPr lang="da-DK" sz="3900" spc="-20" dirty="0">
                <a:solidFill>
                  <a:srgbClr val="534B26"/>
                </a:solidFill>
                <a:ea typeface="Times New Roman" panose="02020603050405020304" pitchFamily="18" charset="0"/>
              </a:rPr>
              <a:t>f</a:t>
            </a:r>
            <a:r>
              <a:rPr lang="da-DK" sz="3900" dirty="0">
                <a:solidFill>
                  <a:srgbClr val="534B26"/>
                </a:solidFill>
                <a:ea typeface="Times New Roman" panose="02020603050405020304" pitchFamily="18" charset="0"/>
              </a:rPr>
              <a:t>o</a:t>
            </a:r>
            <a:r>
              <a:rPr lang="da-DK" sz="3900" spc="-8"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æld</a:t>
            </a:r>
            <a:r>
              <a:rPr lang="da-DK" sz="3900" spc="-12" dirty="0">
                <a:solidFill>
                  <a:srgbClr val="534B26"/>
                </a:solidFill>
                <a:ea typeface="Times New Roman" panose="02020603050405020304" pitchFamily="18" charset="0"/>
              </a:rPr>
              <a:t>r</a:t>
            </a:r>
            <a:r>
              <a:rPr lang="da-DK" sz="3900" spc="-4" dirty="0">
                <a:solidFill>
                  <a:srgbClr val="534B26"/>
                </a:solidFill>
                <a:ea typeface="Times New Roman" panose="02020603050405020304" pitchFamily="18" charset="0"/>
              </a:rPr>
              <a:t>e</a:t>
            </a:r>
            <a:r>
              <a:rPr lang="da-DK" sz="3900" dirty="0">
                <a:solidFill>
                  <a:srgbClr val="534B26"/>
                </a:solidFill>
                <a:ea typeface="Times New Roman" panose="02020603050405020304" pitchFamily="18" charset="0"/>
              </a:rPr>
              <a:t>gruppen danner netværk. Jo</a:t>
            </a:r>
            <a:r>
              <a:rPr lang="da-DK" sz="3900" spc="53"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tidli</a:t>
            </a:r>
            <a:r>
              <a:rPr lang="da-DK" sz="3900" spc="-8" dirty="0">
                <a:solidFill>
                  <a:srgbClr val="534B26"/>
                </a:solidFill>
                <a:ea typeface="Times New Roman" panose="02020603050405020304" pitchFamily="18" charset="0"/>
              </a:rPr>
              <a:t>g</a:t>
            </a:r>
            <a:r>
              <a:rPr lang="da-DK" sz="3900" dirty="0">
                <a:solidFill>
                  <a:srgbClr val="534B26"/>
                </a:solidFill>
                <a:ea typeface="Times New Roman" panose="02020603050405020304" pitchFamily="18" charset="0"/>
              </a:rPr>
              <a:t>e</a:t>
            </a:r>
            <a:r>
              <a:rPr lang="da-DK" sz="3900" spc="-12"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e</a:t>
            </a:r>
            <a:r>
              <a:rPr lang="da-DK" sz="3900" spc="-57"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netvær</a:t>
            </a:r>
            <a:r>
              <a:rPr lang="da-DK" sz="3900" spc="-20" dirty="0">
                <a:solidFill>
                  <a:srgbClr val="534B26"/>
                </a:solidFill>
                <a:ea typeface="Times New Roman" panose="02020603050405020304" pitchFamily="18" charset="0"/>
              </a:rPr>
              <a:t>k</a:t>
            </a:r>
            <a:r>
              <a:rPr lang="da-DK" sz="3900" dirty="0">
                <a:solidFill>
                  <a:srgbClr val="534B26"/>
                </a:solidFill>
                <a:ea typeface="Times New Roman" panose="02020603050405020304" pitchFamily="18" charset="0"/>
              </a:rPr>
              <a:t>et</a:t>
            </a:r>
            <a:r>
              <a:rPr lang="da-DK" sz="3900" spc="16"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starte</a:t>
            </a:r>
            <a:r>
              <a:rPr lang="da-DK" sz="3900" spc="-65"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a:t>
            </a:r>
            <a:r>
              <a:rPr lang="da-DK" sz="3900" spc="-12"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jo</a:t>
            </a:r>
            <a:r>
              <a:rPr lang="da-DK" sz="3900" spc="57"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bed</a:t>
            </a:r>
            <a:r>
              <a:rPr lang="da-DK" sz="3900" spc="-12" dirty="0">
                <a:solidFill>
                  <a:srgbClr val="534B26"/>
                </a:solidFill>
                <a:ea typeface="Times New Roman" panose="02020603050405020304" pitchFamily="18" charset="0"/>
              </a:rPr>
              <a:t>r</a:t>
            </a:r>
            <a:r>
              <a:rPr lang="da-DK" sz="3900" spc="-4" dirty="0">
                <a:solidFill>
                  <a:srgbClr val="534B26"/>
                </a:solidFill>
                <a:ea typeface="Times New Roman" panose="02020603050405020304" pitchFamily="18" charset="0"/>
              </a:rPr>
              <a:t>e</a:t>
            </a:r>
            <a:r>
              <a:rPr lang="da-DK" sz="3900" dirty="0">
                <a:solidFill>
                  <a:srgbClr val="534B26"/>
                </a:solidFill>
                <a:ea typeface="Times New Roman" panose="02020603050405020304" pitchFamily="18" charset="0"/>
              </a:rPr>
              <a:t>.</a:t>
            </a:r>
            <a:r>
              <a:rPr lang="da-DK" sz="3900" spc="-12"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Det er nemlig</a:t>
            </a:r>
            <a:r>
              <a:rPr lang="da-DK" sz="3900" spc="-85"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lettere</a:t>
            </a:r>
            <a:r>
              <a:rPr lang="da-DK" sz="3900" spc="28"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at</a:t>
            </a:r>
            <a:r>
              <a:rPr lang="da-DK" sz="3900" spc="110" dirty="0">
                <a:solidFill>
                  <a:srgbClr val="534B26"/>
                </a:solidFill>
                <a:ea typeface="Times New Roman" panose="02020603050405020304" pitchFamily="18" charset="0"/>
              </a:rPr>
              <a:t> </a:t>
            </a:r>
            <a:r>
              <a:rPr lang="da-DK" sz="3900" spc="-20" dirty="0">
                <a:solidFill>
                  <a:srgbClr val="534B26"/>
                </a:solidFill>
                <a:ea typeface="Times New Roman" panose="02020603050405020304" pitchFamily="18" charset="0"/>
              </a:rPr>
              <a:t>k</a:t>
            </a:r>
            <a:r>
              <a:rPr lang="da-DK" sz="3900" dirty="0">
                <a:solidFill>
                  <a:srgbClr val="534B26"/>
                </a:solidFill>
                <a:ea typeface="Times New Roman" panose="02020603050405020304" pitchFamily="18" charset="0"/>
              </a:rPr>
              <a:t>ontakte</a:t>
            </a:r>
            <a:r>
              <a:rPr lang="da-DK" sz="3900" spc="-16"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hinanden</a:t>
            </a:r>
            <a:r>
              <a:rPr lang="da-DK" sz="3900" spc="20"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om de</a:t>
            </a:r>
            <a:r>
              <a:rPr lang="da-DK" sz="3900" spc="150"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p</a:t>
            </a:r>
            <a:r>
              <a:rPr lang="da-DK" sz="3900" spc="-12"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obleme</a:t>
            </a:r>
            <a:r>
              <a:rPr lang="da-DK" sz="3900" spc="-65" dirty="0">
                <a:solidFill>
                  <a:srgbClr val="534B26"/>
                </a:solidFill>
                <a:ea typeface="Times New Roman" panose="02020603050405020304" pitchFamily="18" charset="0"/>
              </a:rPr>
              <a:t>r</a:t>
            </a:r>
            <a:r>
              <a:rPr lang="da-DK" sz="3900" dirty="0">
                <a:solidFill>
                  <a:srgbClr val="534B26"/>
                </a:solidFill>
                <a:ea typeface="Times New Roman" panose="02020603050405020304" pitchFamily="18" charset="0"/>
              </a:rPr>
              <a:t>,</a:t>
            </a:r>
            <a:r>
              <a:rPr lang="da-DK" sz="3900" spc="-12"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der</a:t>
            </a:r>
            <a:r>
              <a:rPr lang="da-DK" sz="3900" spc="175" dirty="0">
                <a:solidFill>
                  <a:srgbClr val="534B26"/>
                </a:solidFill>
                <a:ea typeface="Times New Roman" panose="02020603050405020304" pitchFamily="18" charset="0"/>
              </a:rPr>
              <a:t> </a:t>
            </a:r>
            <a:r>
              <a:rPr lang="da-DK" sz="3900" spc="-4" dirty="0">
                <a:solidFill>
                  <a:srgbClr val="534B26"/>
                </a:solidFill>
                <a:ea typeface="Times New Roman" panose="02020603050405020304" pitchFamily="18" charset="0"/>
              </a:rPr>
              <a:t>k</a:t>
            </a:r>
            <a:r>
              <a:rPr lang="da-DK" sz="3900" dirty="0">
                <a:solidFill>
                  <a:srgbClr val="534B26"/>
                </a:solidFill>
                <a:ea typeface="Times New Roman" panose="02020603050405020304" pitchFamily="18" charset="0"/>
              </a:rPr>
              <a:t>an</a:t>
            </a:r>
            <a:r>
              <a:rPr lang="da-DK" sz="3900" spc="118"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opstå,</a:t>
            </a:r>
            <a:r>
              <a:rPr lang="da-DK" sz="3900" spc="-41"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når</a:t>
            </a:r>
            <a:r>
              <a:rPr lang="da-DK" sz="3900" spc="134" dirty="0">
                <a:solidFill>
                  <a:srgbClr val="534B26"/>
                </a:solidFill>
                <a:ea typeface="Times New Roman" panose="02020603050405020304" pitchFamily="18" charset="0"/>
              </a:rPr>
              <a:t> </a:t>
            </a:r>
            <a:r>
              <a:rPr lang="da-DK" sz="3900" dirty="0">
                <a:solidFill>
                  <a:srgbClr val="534B26"/>
                </a:solidFill>
                <a:ea typeface="Times New Roman" panose="02020603050405020304" pitchFamily="18" charset="0"/>
              </a:rPr>
              <a:t>man kender hinanden, har opbygget et kendskab, samt udviklet en grundlæggende tillid. </a:t>
            </a:r>
            <a:endParaRPr lang="da-DK" sz="3900" dirty="0">
              <a:ea typeface="Times New Roman" panose="02020603050405020304" pitchFamily="18" charset="0"/>
            </a:endParaRPr>
          </a:p>
          <a:p>
            <a:pPr marL="0" indent="0">
              <a:lnSpc>
                <a:spcPct val="150000"/>
              </a:lnSpc>
              <a:buNone/>
            </a:pPr>
            <a:r>
              <a:rPr lang="da-DK" sz="3006" dirty="0">
                <a:solidFill>
                  <a:srgbClr val="534B26"/>
                </a:solidFill>
              </a:rPr>
              <a:t>  </a:t>
            </a:r>
          </a:p>
          <a:p>
            <a:pPr marL="0" indent="0">
              <a:lnSpc>
                <a:spcPct val="150000"/>
              </a:lnSpc>
              <a:buNone/>
            </a:pPr>
            <a:endParaRPr lang="da-DK" sz="3006" spc="244" dirty="0">
              <a:solidFill>
                <a:srgbClr val="534B26"/>
              </a:solidFill>
            </a:endParaRPr>
          </a:p>
          <a:p>
            <a:pPr marL="0" indent="0">
              <a:lnSpc>
                <a:spcPct val="150000"/>
              </a:lnSpc>
              <a:buNone/>
            </a:pPr>
            <a:r>
              <a:rPr lang="da-DK" sz="3006" spc="244" dirty="0">
                <a:solidFill>
                  <a:srgbClr val="534B26"/>
                </a:solidFill>
              </a:rPr>
              <a:t> </a:t>
            </a:r>
          </a:p>
          <a:p>
            <a:pPr marL="0" indent="0">
              <a:buNone/>
            </a:pPr>
            <a:endParaRPr lang="da-DK" spc="244" dirty="0">
              <a:solidFill>
                <a:srgbClr val="677747"/>
              </a:solidFill>
            </a:endParaRPr>
          </a:p>
        </p:txBody>
      </p:sp>
      <p:sp>
        <p:nvSpPr>
          <p:cNvPr id="4" name="Rektangel 3"/>
          <p:cNvSpPr/>
          <p:nvPr/>
        </p:nvSpPr>
        <p:spPr>
          <a:xfrm>
            <a:off x="1011187" y="9214159"/>
            <a:ext cx="4364245" cy="584734"/>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28893">
              <a:lnSpc>
                <a:spcPct val="104000"/>
              </a:lnSpc>
            </a:pPr>
            <a:endParaRPr lang="da-DK" sz="1463" b="1" i="1" dirty="0">
              <a:solidFill>
                <a:srgbClr val="534B26"/>
              </a:solidFill>
              <a:latin typeface="Cambria" panose="02040503050406030204" pitchFamily="18" charset="0"/>
              <a:ea typeface="Times New Roman" panose="02020603050405020304" pitchFamily="18" charset="0"/>
            </a:endParaRPr>
          </a:p>
          <a:p>
            <a:pPr marR="28893">
              <a:lnSpc>
                <a:spcPct val="104000"/>
              </a:lnSpc>
            </a:pPr>
            <a:endParaRPr lang="da-DK" sz="1463" b="1" i="1" dirty="0">
              <a:solidFill>
                <a:srgbClr val="534B26"/>
              </a:solidFill>
              <a:latin typeface="Cambria" panose="02040503050406030204" pitchFamily="18" charset="0"/>
              <a:ea typeface="Times New Roman" panose="02020603050405020304" pitchFamily="18" charset="0"/>
            </a:endParaRPr>
          </a:p>
          <a:p>
            <a:pPr marR="28893">
              <a:lnSpc>
                <a:spcPct val="104000"/>
              </a:lnSpc>
            </a:pPr>
            <a:r>
              <a:rPr lang="da-DK" sz="1463" i="1" dirty="0">
                <a:solidFill>
                  <a:srgbClr val="534B26"/>
                </a:solidFill>
                <a:ea typeface="Times New Roman" panose="02020603050405020304" pitchFamily="18" charset="0"/>
              </a:rPr>
              <a:t>”Når</a:t>
            </a:r>
            <a:r>
              <a:rPr lang="da-DK" sz="1463" i="1" spc="-24" dirty="0">
                <a:solidFill>
                  <a:srgbClr val="534B26"/>
                </a:solidFill>
                <a:ea typeface="Times New Roman" panose="02020603050405020304" pitchFamily="18" charset="0"/>
              </a:rPr>
              <a:t> </a:t>
            </a:r>
            <a:r>
              <a:rPr lang="da-DK" sz="1463" i="1" spc="-49" dirty="0">
                <a:solidFill>
                  <a:srgbClr val="534B26"/>
                </a:solidFill>
                <a:ea typeface="Times New Roman" panose="02020603050405020304" pitchFamily="18" charset="0"/>
              </a:rPr>
              <a:t>f</a:t>
            </a:r>
            <a:r>
              <a:rPr lang="da-DK" sz="1463" i="1" dirty="0">
                <a:solidFill>
                  <a:srgbClr val="534B26"/>
                </a:solidFill>
                <a:ea typeface="Times New Roman" panose="02020603050405020304" pitchFamily="18" charset="0"/>
              </a:rPr>
              <a:t>o</a:t>
            </a:r>
            <a:r>
              <a:rPr lang="da-DK" sz="1463" i="1" spc="-16" dirty="0">
                <a:solidFill>
                  <a:srgbClr val="534B26"/>
                </a:solidFill>
                <a:ea typeface="Times New Roman" panose="02020603050405020304" pitchFamily="18" charset="0"/>
              </a:rPr>
              <a:t>r</a:t>
            </a:r>
            <a:r>
              <a:rPr lang="da-DK" sz="1463" i="1" dirty="0">
                <a:solidFill>
                  <a:srgbClr val="534B26"/>
                </a:solidFill>
                <a:ea typeface="Times New Roman" panose="02020603050405020304" pitchFamily="18" charset="0"/>
              </a:rPr>
              <a:t>æld</a:t>
            </a:r>
            <a:r>
              <a:rPr lang="da-DK" sz="1463" i="1" spc="-20" dirty="0">
                <a:solidFill>
                  <a:srgbClr val="534B26"/>
                </a:solidFill>
                <a:ea typeface="Times New Roman" panose="02020603050405020304" pitchFamily="18" charset="0"/>
              </a:rPr>
              <a:t>r</a:t>
            </a:r>
            <a:r>
              <a:rPr lang="da-DK" sz="1463" i="1" dirty="0">
                <a:solidFill>
                  <a:srgbClr val="534B26"/>
                </a:solidFill>
                <a:ea typeface="Times New Roman" panose="02020603050405020304" pitchFamily="18" charset="0"/>
              </a:rPr>
              <a:t>ene</a:t>
            </a:r>
            <a:r>
              <a:rPr lang="da-DK" sz="1463" i="1" spc="-37" dirty="0">
                <a:solidFill>
                  <a:srgbClr val="534B26"/>
                </a:solidFill>
                <a:ea typeface="Times New Roman" panose="02020603050405020304" pitchFamily="18" charset="0"/>
              </a:rPr>
              <a:t> </a:t>
            </a:r>
            <a:r>
              <a:rPr lang="da-DK" sz="1463" i="1" dirty="0">
                <a:solidFill>
                  <a:srgbClr val="534B26"/>
                </a:solidFill>
                <a:ea typeface="Times New Roman" panose="02020603050405020304" pitchFamily="18" charset="0"/>
              </a:rPr>
              <a:t>samarbejde</a:t>
            </a:r>
            <a:r>
              <a:rPr lang="da-DK" sz="1463" i="1" spc="-130" dirty="0">
                <a:solidFill>
                  <a:srgbClr val="534B26"/>
                </a:solidFill>
                <a:ea typeface="Times New Roman" panose="02020603050405020304" pitchFamily="18" charset="0"/>
              </a:rPr>
              <a:t>r</a:t>
            </a:r>
            <a:r>
              <a:rPr lang="da-DK" sz="1463" i="1" dirty="0">
                <a:solidFill>
                  <a:srgbClr val="534B26"/>
                </a:solidFill>
                <a:ea typeface="Times New Roman" panose="02020603050405020304" pitchFamily="18" charset="0"/>
              </a:rPr>
              <a:t>, styr</a:t>
            </a:r>
            <a:r>
              <a:rPr lang="da-DK" sz="1463" i="1" spc="-28" dirty="0">
                <a:solidFill>
                  <a:srgbClr val="534B26"/>
                </a:solidFill>
                <a:ea typeface="Times New Roman" panose="02020603050405020304" pitchFamily="18" charset="0"/>
              </a:rPr>
              <a:t>k</a:t>
            </a:r>
            <a:r>
              <a:rPr lang="da-DK" sz="1463" i="1" dirty="0">
                <a:solidFill>
                  <a:srgbClr val="534B26"/>
                </a:solidFill>
                <a:ea typeface="Times New Roman" panose="02020603050405020304" pitchFamily="18" charset="0"/>
              </a:rPr>
              <a:t>er</a:t>
            </a:r>
            <a:r>
              <a:rPr lang="da-DK" sz="1463" i="1" spc="187" dirty="0">
                <a:solidFill>
                  <a:srgbClr val="534B26"/>
                </a:solidFill>
                <a:ea typeface="Times New Roman" panose="02020603050405020304" pitchFamily="18" charset="0"/>
              </a:rPr>
              <a:t> </a:t>
            </a:r>
            <a:r>
              <a:rPr lang="da-DK" sz="1463" i="1" dirty="0">
                <a:solidFill>
                  <a:srgbClr val="534B26"/>
                </a:solidFill>
                <a:ea typeface="Times New Roman" panose="02020603050405020304" pitchFamily="18" charset="0"/>
              </a:rPr>
              <a:t>det</a:t>
            </a:r>
            <a:r>
              <a:rPr lang="da-DK" sz="1463" i="1" spc="248" dirty="0">
                <a:solidFill>
                  <a:srgbClr val="534B26"/>
                </a:solidFill>
                <a:ea typeface="Times New Roman" panose="02020603050405020304" pitchFamily="18" charset="0"/>
              </a:rPr>
              <a:t> </a:t>
            </a:r>
            <a:r>
              <a:rPr lang="da-DK" sz="1463" i="1" dirty="0">
                <a:solidFill>
                  <a:srgbClr val="534B26"/>
                </a:solidFill>
                <a:ea typeface="Times New Roman" panose="02020603050405020304" pitchFamily="18" charset="0"/>
              </a:rPr>
              <a:t>børnenes</a:t>
            </a:r>
            <a:r>
              <a:rPr lang="da-DK" sz="1463" i="1" spc="-146" dirty="0">
                <a:solidFill>
                  <a:srgbClr val="534B26"/>
                </a:solidFill>
                <a:ea typeface="Times New Roman" panose="02020603050405020304" pitchFamily="18" charset="0"/>
              </a:rPr>
              <a:t> </a:t>
            </a:r>
            <a:r>
              <a:rPr lang="da-DK" sz="1463" i="1" dirty="0">
                <a:solidFill>
                  <a:srgbClr val="534B26"/>
                </a:solidFill>
                <a:ea typeface="Times New Roman" panose="02020603050405020304" pitchFamily="18" charset="0"/>
              </a:rPr>
              <a:t>sociale</a:t>
            </a:r>
            <a:r>
              <a:rPr lang="da-DK" sz="1463" i="1" spc="-4" dirty="0">
                <a:solidFill>
                  <a:srgbClr val="534B26"/>
                </a:solidFill>
                <a:ea typeface="Times New Roman" panose="02020603050405020304" pitchFamily="18" charset="0"/>
              </a:rPr>
              <a:t> </a:t>
            </a:r>
            <a:r>
              <a:rPr lang="da-DK" sz="1463" i="1" dirty="0">
                <a:solidFill>
                  <a:srgbClr val="534B26"/>
                </a:solidFill>
                <a:ea typeface="Times New Roman" panose="02020603050405020304" pitchFamily="18" charset="0"/>
              </a:rPr>
              <a:t>liv” (DCUM)</a:t>
            </a:r>
            <a:endParaRPr lang="da-DK" sz="813" dirty="0">
              <a:solidFill>
                <a:srgbClr val="534B26"/>
              </a:solidFill>
              <a:ea typeface="Times New Roman" panose="02020603050405020304" pitchFamily="18" charset="0"/>
            </a:endParaRPr>
          </a:p>
          <a:p>
            <a:r>
              <a:rPr lang="da-DK" sz="1463" b="1" i="1" dirty="0">
                <a:latin typeface="Cambria" panose="02040503050406030204" pitchFamily="18" charset="0"/>
                <a:ea typeface="Times New Roman" panose="02020603050405020304" pitchFamily="18" charset="0"/>
                <a:cs typeface="Times New Roman" panose="02020603050405020304" pitchFamily="18" charset="0"/>
              </a:rPr>
              <a:t/>
            </a:r>
            <a:br>
              <a:rPr lang="da-DK" sz="1463" b="1" i="1" dirty="0">
                <a:latin typeface="Cambria" panose="02040503050406030204" pitchFamily="18" charset="0"/>
                <a:ea typeface="Times New Roman" panose="02020603050405020304" pitchFamily="18" charset="0"/>
                <a:cs typeface="Times New Roman" panose="02020603050405020304" pitchFamily="18" charset="0"/>
              </a:rPr>
            </a:br>
            <a:endParaRPr lang="da-DK" sz="1463" dirty="0"/>
          </a:p>
        </p:txBody>
      </p:sp>
      <p:pic>
        <p:nvPicPr>
          <p:cNvPr id="5" name="Billede 4"/>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375432" y="8966362"/>
            <a:ext cx="839635" cy="832535"/>
          </a:xfrm>
          <a:prstGeom prst="rect">
            <a:avLst/>
          </a:prstGeom>
        </p:spPr>
      </p:pic>
    </p:spTree>
    <p:extLst>
      <p:ext uri="{BB962C8B-B14F-4D97-AF65-F5344CB8AC3E}">
        <p14:creationId xmlns:p14="http://schemas.microsoft.com/office/powerpoint/2010/main" val="20770575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Korrespondance xmlns="53EBC40A-ACDE-4367-BBA0-C80072E96E6E">Intern</Korrespondance>
    <Modtagere xmlns="53EBC40A-ACDE-4367-BBA0-C80072E96E6E" xsi:nil="true"/>
    <CCMCognitiveType xmlns="http://schemas.microsoft.com/sharepoint/v3" xsi:nil="true"/>
    <Classification xmlns="53EBC40A-ACDE-4367-BBA0-C80072E96E6E" xsi:nil="true"/>
    <Afsender xmlns="53EBC40A-ACDE-4367-BBA0-C80072E96E6E" xsi:nil="true"/>
    <Dato xmlns="53EBC40A-ACDE-4367-BBA0-C80072E96E6E">2019-08-15T21:18:46+00:00</Dato>
    <Prioritet xmlns="53EBC40A-ACDE-4367-BBA0-C80072E96E6E">Normal</Prioritet>
    <Preview xmlns="53EBC40A-ACDE-4367-BBA0-C80072E96E6E" xsi:nil="true"/>
    <DocID xmlns="http://schemas.microsoft.com/sharepoint/v3">3077724</DocID>
    <LocalAttachment xmlns="http://schemas.microsoft.com/sharepoint/v3">false</LocalAttachment>
    <CaseRecordNumber xmlns="http://schemas.microsoft.com/sharepoint/v3">0</CaseRecordNumber>
    <CaseID xmlns="http://schemas.microsoft.com/sharepoint/v3">SAM-2019-00491</CaseID>
    <RegistrationDate xmlns="http://schemas.microsoft.com/sharepoint/v3" xsi:nil="true"/>
    <Related xmlns="http://schemas.microsoft.com/sharepoint/v3">false</Related>
    <CCMSystemID xmlns="http://schemas.microsoft.com/sharepoint/v3">194d9032-8a43-4f5e-9edd-cac5db8e7f57</CCMSystemID>
    <CCMVisualId xmlns="http://schemas.microsoft.com/sharepoint/v3">SAM-2019-00491</CCMVisualId>
    <Finalized xmlns="http://schemas.microsoft.com/sharepoint/v3">false</Finalize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C8D8DD7A626AA243A05CBE15D381EA77" ma:contentTypeVersion="2" ma:contentTypeDescription="GetOrganized dokument" ma:contentTypeScope="" ma:versionID="e1aaee3282b70b31c93e1ff4c947dd18">
  <xsd:schema xmlns:xsd="http://www.w3.org/2001/XMLSchema" xmlns:xs="http://www.w3.org/2001/XMLSchema" xmlns:p="http://schemas.microsoft.com/office/2006/metadata/properties" xmlns:ns1="http://schemas.microsoft.com/sharepoint/v3" xmlns:ns2="53EBC40A-ACDE-4367-BBA0-C80072E96E6E" targetNamespace="http://schemas.microsoft.com/office/2006/metadata/properties" ma:root="true" ma:fieldsID="b0bfa956ce3a8394b10c92caee234573" ns1:_="" ns2:_="">
    <xsd:import namespace="http://schemas.microsoft.com/sharepoint/v3"/>
    <xsd:import namespace="53EBC40A-ACDE-4367-BBA0-C80072E96E6E"/>
    <xsd:element name="properties">
      <xsd:complexType>
        <xsd:sequence>
          <xsd:element name="documentManagement">
            <xsd:complexType>
              <xsd:all>
                <xsd:element ref="ns2:Korrespondance" minOccurs="0"/>
                <xsd:element ref="ns2:Modtagere" minOccurs="0"/>
                <xsd:element ref="ns2:Dato" minOccurs="0"/>
                <xsd:element ref="ns2:Prioritet" minOccurs="0"/>
                <xsd:element ref="ns2:Afsender" minOccurs="0"/>
                <xsd:element ref="ns2:Preview" minOccurs="0"/>
                <xsd:element ref="ns1:Case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2:Classification" minOccurs="0"/>
                <xsd:element ref="ns1:CCMVisualId" minOccurs="0"/>
                <xsd:element ref="ns1:CCMOriginalDocID" minOccurs="0"/>
                <xsd:element ref="ns1:CCMCognitiv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seID" ma:index="14" nillable="true" ma:displayName="Sags ID" ma:default="Tildeler" ma:internalName="CaseID" ma:readOnly="true">
      <xsd:simpleType>
        <xsd:restriction base="dms:Text"/>
      </xsd:simpleType>
    </xsd:element>
    <xsd:element name="DocID" ma:index="15" nillable="true" ma:displayName="Dok ID" ma:default="Tildeler" ma:internalName="DocID" ma:readOnly="true">
      <xsd:simpleType>
        <xsd:restriction base="dms:Text"/>
      </xsd:simpleType>
    </xsd:element>
    <xsd:element name="Finalized" ma:index="16" nillable="true" ma:displayName="Endeligt" ma:default="False" ma:internalName="Finalized" ma:readOnly="true">
      <xsd:simpleType>
        <xsd:restriction base="dms:Boolean"/>
      </xsd:simpleType>
    </xsd:element>
    <xsd:element name="Related" ma:index="17" nillable="true" ma:displayName="Vedhæftet dokument" ma:default="False" ma:internalName="Related" ma:readOnly="true">
      <xsd:simpleType>
        <xsd:restriction base="dms:Boolean"/>
      </xsd:simpleType>
    </xsd:element>
    <xsd:element name="RegistrationDate" ma:index="18" nillable="true" ma:displayName="Registrerings dato" ma:format="DateTime" ma:internalName="RegistrationDate" ma:readOnly="true">
      <xsd:simpleType>
        <xsd:restriction base="dms:DateTime"/>
      </xsd:simpleType>
    </xsd:element>
    <xsd:element name="CaseRecordNumber" ma:index="19" nillable="true" ma:displayName="Akt ID" ma:decimals="0" ma:default="0" ma:internalName="CaseRecordNumber" ma:readOnly="true">
      <xsd:simpleType>
        <xsd:restriction base="dms:Number"/>
      </xsd:simpleType>
    </xsd:element>
    <xsd:element name="LocalAttachment" ma:index="20" nillable="true" ma:displayName="Lokalt bilag" ma:default="False" ma:internalName="LocalAttachment" ma:readOnly="true">
      <xsd:simpleType>
        <xsd:restriction base="dms:Boolean"/>
      </xsd:simpleType>
    </xsd:element>
    <xsd:element name="CCMTemplateName" ma:index="21" nillable="true" ma:displayName="Skabelon navn" ma:internalName="CCMTemplateName" ma:readOnly="true">
      <xsd:simpleType>
        <xsd:restriction base="dms:Text"/>
      </xsd:simpleType>
    </xsd:element>
    <xsd:element name="CCMTemplateVersion" ma:index="22" nillable="true" ma:displayName="Skabelon version" ma:internalName="CCMTemplateVersion" ma:readOnly="true">
      <xsd:simpleType>
        <xsd:restriction base="dms:Text"/>
      </xsd:simpleType>
    </xsd:element>
    <xsd:element name="CCMTemplateID" ma:index="23" nillable="true" ma:displayName="CCMTemplateID" ma:decimals="0" ma:default="0" ma:hidden="true" ma:internalName="CCMTemplateID" ma:readOnly="true">
      <xsd:simpleType>
        <xsd:restriction base="dms:Number"/>
      </xsd:simpleType>
    </xsd:element>
    <xsd:element name="CCMSystemID" ma:index="24" nillable="true" ma:displayName="CCMSystemID" ma:hidden="true" ma:internalName="CCMSystemID" ma:readOnly="true">
      <xsd:simpleType>
        <xsd:restriction base="dms:Text"/>
      </xsd:simpleType>
    </xsd:element>
    <xsd:element name="WasEncrypted" ma:index="25" nillable="true" ma:displayName="Krypteret" ma:default="False" ma:internalName="WasEncrypted" ma:readOnly="true">
      <xsd:simpleType>
        <xsd:restriction base="dms:Boolean"/>
      </xsd:simpleType>
    </xsd:element>
    <xsd:element name="WasSigned" ma:index="26" nillable="true" ma:displayName="Signeret" ma:default="False" ma:internalName="WasSigned" ma:readOnly="true">
      <xsd:simpleType>
        <xsd:restriction base="dms:Boolean"/>
      </xsd:simpleType>
    </xsd:element>
    <xsd:element name="MailHasAttachments" ma:index="27" nillable="true" ma:displayName="E-mail har vedhæftede filer" ma:default="False" ma:internalName="MailHasAttachments" ma:readOnly="true">
      <xsd:simpleType>
        <xsd:restriction base="dms:Boolean"/>
      </xsd:simpleType>
    </xsd:element>
    <xsd:element name="CCMConversation" ma:index="28" nillable="true" ma:displayName="Samtale" ma:internalName="CCMConversation" ma:readOnly="true">
      <xsd:simpleType>
        <xsd:restriction base="dms:Text"/>
      </xsd:simpleType>
    </xsd:element>
    <xsd:element name="CCMVisualId" ma:index="32" nillable="true" ma:displayName="Sags ID" ma:default="Tildeler" ma:internalName="CCMVisualId" ma:readOnly="true">
      <xsd:simpleType>
        <xsd:restriction base="dms:Text"/>
      </xsd:simpleType>
    </xsd:element>
    <xsd:element name="CCMOriginalDocID" ma:index="33" nillable="true" ma:displayName="Originalt Dok ID" ma:description="" ma:internalName="CCMOriginalDocID" ma:readOnly="true">
      <xsd:simpleType>
        <xsd:restriction base="dms:Text"/>
      </xsd:simpleType>
    </xsd:element>
    <xsd:element name="CCMCognitiveType" ma:index="35" nillable="true" ma:displayName="CognitiveType" ma:decimals="0" ma:description="" ma:internalName="CCMCognitiveType"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53EBC40A-ACDE-4367-BBA0-C80072E96E6E" elementFormDefault="qualified">
    <xsd:import namespace="http://schemas.microsoft.com/office/2006/documentManagement/types"/>
    <xsd:import namespace="http://schemas.microsoft.com/office/infopath/2007/PartnerControls"/>
    <xsd:element name="Korrespondance" ma:index="2" nillable="true" ma:displayName="Korrespondance" ma:default="Intern" ma:format="Dropdown" ma:internalName="Korrespondance">
      <xsd:simpleType>
        <xsd:restriction base="dms:Choice">
          <xsd:enumeration value="Intern"/>
          <xsd:enumeration value="Indgående"/>
          <xsd:enumeration value="Udgående"/>
        </xsd:restriction>
      </xsd:simpleType>
    </xsd:element>
    <xsd:element name="Modtagere" ma:index="3" nillable="true" ma:displayName="Modtagere" ma:internalName="Modtagere">
      <xsd:simpleType>
        <xsd:restriction base="dms:Text">
          <xsd:maxLength value="255"/>
        </xsd:restriction>
      </xsd:simpleType>
    </xsd:element>
    <xsd:element name="Dato" ma:index="4" nillable="true" ma:displayName="Dato" ma:default="[today]" ma:format="DateTime" ma:internalName="Dato">
      <xsd:simpleType>
        <xsd:restriction base="dms:DateTime"/>
      </xsd:simpleType>
    </xsd:element>
    <xsd:element name="Prioritet" ma:index="5" nillable="true" ma:displayName="Prioritet" ma:default="Normal" ma:format="Dropdown" ma:internalName="Prioritet">
      <xsd:simpleType>
        <xsd:restriction base="dms:Choice">
          <xsd:enumeration value="Høj"/>
          <xsd:enumeration value="Normal"/>
          <xsd:enumeration value="Lav"/>
        </xsd:restriction>
      </xsd:simpleType>
    </xsd:element>
    <xsd:element name="Afsender" ma:index="6" nillable="true" ma:displayName="Afsender" ma:internalName="Afsender">
      <xsd:simpleType>
        <xsd:restriction base="dms:Text">
          <xsd:maxLength value="255"/>
        </xsd:restriction>
      </xsd:simpleType>
    </xsd:element>
    <xsd:element name="Preview" ma:index="7" nillable="true" ma:displayName="Preview" ma:description="The Ontolica Preview column displays a preview of the first page of the document. Click the icon to open a preview of the full document." ma:internalName="Preview">
      <xsd:simpleType>
        <xsd:restriction base="dms:Unknown"/>
      </xsd:simpleType>
    </xsd:element>
    <xsd:element name="Classification" ma:index="29" nillable="true" ma:displayName="Klassifikation" ma:hidden="true" ma:internalName="Classification">
      <xsd:simpleType>
        <xsd:restriction base="dms:Choice">
          <xsd:enumeration value="Offentlig"/>
          <xsd:enumeration value="Intern"/>
          <xsd:enumeration value="Fortrolig"/>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B0D5E7-20D1-4391-A97E-822D236A8BDE}">
  <ds:schemaRef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53EBC40A-ACDE-4367-BBA0-C80072E96E6E"/>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A079C717-8FA7-4226-A0C6-C9853A1CAFE3}">
  <ds:schemaRefs>
    <ds:schemaRef ds:uri="http://schemas.microsoft.com/sharepoint/v3/contenttype/forms"/>
  </ds:schemaRefs>
</ds:datastoreItem>
</file>

<file path=customXml/itemProps3.xml><?xml version="1.0" encoding="utf-8"?>
<ds:datastoreItem xmlns:ds="http://schemas.openxmlformats.org/officeDocument/2006/customXml" ds:itemID="{AAFC62CD-2FAB-4AC0-9184-7BAD1609D2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3EBC40A-ACDE-4367-BBA0-C80072E96E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1081</TotalTime>
  <Words>2837</Words>
  <Application>Microsoft Office PowerPoint</Application>
  <PresentationFormat>A4-papir (210 x 297 mm)</PresentationFormat>
  <Paragraphs>452</Paragraphs>
  <Slides>15</Slides>
  <Notes>0</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15</vt:i4>
      </vt:variant>
    </vt:vector>
  </HeadingPairs>
  <TitlesOfParts>
    <vt:vector size="22" baseType="lpstr">
      <vt:lpstr>Arial</vt:lpstr>
      <vt:lpstr>Calibri</vt:lpstr>
      <vt:lpstr>Calibri Light</vt:lpstr>
      <vt:lpstr>Cambria</vt:lpstr>
      <vt:lpstr>Helvetica</vt:lpstr>
      <vt:lpstr>Times New Roman</vt:lpstr>
      <vt:lpstr>Office-tema</vt:lpstr>
      <vt:lpstr>       Med eller  udenfor?  </vt:lpstr>
      <vt:lpstr> ”Som udgangspunkt udvikler børn og unge sig bedst lærings- og undervisningsmæssigt, i socialt mangfoldige fællesskaber, hvor de oplever sig som en værdifuld deltager i fællesskabet” (VIVE 2017)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IINDSKOLING 0.–3. KLASSE  </vt:lpstr>
      <vt:lpstr>MATERIALEOVERSIGT 0. – 3. KLASSE </vt:lpstr>
      <vt:lpstr>PowerPoint-præsentation</vt:lpstr>
      <vt:lpstr>PowerPoint-præsentation</vt:lpstr>
      <vt:lpstr>UDSKOLING 7.-9. KLASSE</vt:lpstr>
      <vt:lpstr>PowerPoint-præsentation</vt:lpstr>
    </vt:vector>
  </TitlesOfParts>
  <Company>Gentofte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 eller udenfor NYT DESIGN IGANG 2019</dc:title>
  <dc:creator>Pernille Ødegaard Skovsted (pede)</dc:creator>
  <cp:lastModifiedBy>Pernille Ødegaard Skovsted (pede)</cp:lastModifiedBy>
  <cp:revision>10</cp:revision>
  <cp:lastPrinted>2020-01-13T11:57:19Z</cp:lastPrinted>
  <dcterms:created xsi:type="dcterms:W3CDTF">2019-08-15T20:47:09Z</dcterms:created>
  <dcterms:modified xsi:type="dcterms:W3CDTF">2020-01-13T12:06:29Z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0x010100AC085CFC53BC46CEA2EADE194AD9D48200C8D8DD7A626AA243A05CBE15D381EA77</vt:lpwstr>
  </property>
  <property fmtid="{D5CDD505-2E9C-101B-9397-08002B2CF9AE}" pid="3" name="CCMIsSharedOnOneDrive">
    <vt:bool>false</vt:bool>
  </property>
  <property fmtid="{D5CDD505-2E9C-101B-9397-08002B2CF9AE}" pid="4" name="CCMOneDriveID">
    <vt:lpwstr/>
  </property>
  <property fmtid="{D5CDD505-2E9C-101B-9397-08002B2CF9AE}" pid="5" name="CCMOneDriveOwnerID">
    <vt:lpwstr/>
  </property>
  <property fmtid="{D5CDD505-2E9C-101B-9397-08002B2CF9AE}" pid="6" name="CCMOneDriveItemID">
    <vt:lpwstr/>
  </property>
</Properties>
</file>